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36"/>
  </p:notesMasterIdLst>
  <p:sldIdLst>
    <p:sldId id="256" r:id="rId5"/>
    <p:sldId id="281" r:id="rId6"/>
    <p:sldId id="309" r:id="rId7"/>
    <p:sldId id="318" r:id="rId8"/>
    <p:sldId id="284" r:id="rId9"/>
    <p:sldId id="329" r:id="rId10"/>
    <p:sldId id="320" r:id="rId11"/>
    <p:sldId id="321" r:id="rId12"/>
    <p:sldId id="330" r:id="rId13"/>
    <p:sldId id="324" r:id="rId14"/>
    <p:sldId id="325" r:id="rId15"/>
    <p:sldId id="327" r:id="rId16"/>
    <p:sldId id="328" r:id="rId17"/>
    <p:sldId id="334" r:id="rId18"/>
    <p:sldId id="335" r:id="rId19"/>
    <p:sldId id="337" r:id="rId20"/>
    <p:sldId id="338" r:id="rId21"/>
    <p:sldId id="339" r:id="rId22"/>
    <p:sldId id="317" r:id="rId23"/>
    <p:sldId id="341" r:id="rId24"/>
    <p:sldId id="344" r:id="rId25"/>
    <p:sldId id="342" r:id="rId26"/>
    <p:sldId id="343" r:id="rId27"/>
    <p:sldId id="345" r:id="rId28"/>
    <p:sldId id="346" r:id="rId29"/>
    <p:sldId id="340" r:id="rId30"/>
    <p:sldId id="323" r:id="rId31"/>
    <p:sldId id="333" r:id="rId32"/>
    <p:sldId id="331" r:id="rId33"/>
    <p:sldId id="332" r:id="rId34"/>
    <p:sldId id="336" r:id="rId35"/>
  </p:sldIdLst>
  <p:sldSz cx="9144000" cy="5143500" type="screen16x9"/>
  <p:notesSz cx="6858000" cy="9144000"/>
  <p:embeddedFontLst>
    <p:embeddedFont>
      <p:font typeface="Nunito" pitchFamily="2" charset="-18"/>
      <p:regular r:id="rId37"/>
      <p:bold r:id="rId38"/>
      <p:italic r:id="rId39"/>
      <p:boldItalic r:id="rId40"/>
    </p:embeddedFont>
    <p:embeddedFont>
      <p:font typeface="Questrial" pitchFamily="2" charset="-18"/>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20E4C1-DD08-00C1-ABA6-D680534E90A0}" name="Ruczyński Hubert (STUD)" initials="RH(" userId="Ruczyński Hubert (STUD)" providerId="None"/>
  <p188:author id="{FD9F7ECD-E4CA-5B83-791C-A9D3A9719280}" name="Gość" initials="Go" userId="S::urn:spo:anon#ba2c161e4164b9687dc1cb478000dfd38d54d731b1fa57a74e67dda2d533c646::" providerId="AD"/>
  <p188:author id="{5E1D34DA-8208-F600-EE62-1E6713E0C0F7}" name="Ruczyński Hubert (STUD)" initials="RH(" userId="S::01151402@pw.edu.pl::35753aab-0d69-494c-b54d-f9fed967c65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4533D"/>
    <a:srgbClr val="7C843C"/>
    <a:srgbClr val="D6E29C"/>
    <a:srgbClr val="AFC9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BD6D9-B580-4062-A917-37DABC92AAAA}" v="27" dt="2023-12-04T12:54:19.820"/>
  </p1510:revLst>
</p1510:revInfo>
</file>

<file path=ppt/tableStyles.xml><?xml version="1.0" encoding="utf-8"?>
<a:tblStyleLst xmlns:a="http://schemas.openxmlformats.org/drawingml/2006/main" def="{8742039E-8F14-41EF-8A5F-DE2133D96232}">
  <a:tblStyle styleId="{8742039E-8F14-41EF-8A5F-DE2133D962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73" autoAdjust="0"/>
  </p:normalViewPr>
  <p:slideViewPr>
    <p:cSldViewPr snapToGrid="0">
      <p:cViewPr varScale="1">
        <p:scale>
          <a:sx n="165" d="100"/>
          <a:sy n="165" d="100"/>
        </p:scale>
        <p:origin x="167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czyński Hubert (STUD)" userId="35753aab-0d69-494c-b54d-f9fed967c656" providerId="ADAL" clId="{103BD6D9-B580-4062-A917-37DABC92AAAA}"/>
    <pc:docChg chg="undo custSel addSld delSld modSld sldOrd">
      <pc:chgData name="Ruczyński Hubert (STUD)" userId="35753aab-0d69-494c-b54d-f9fed967c656" providerId="ADAL" clId="{103BD6D9-B580-4062-A917-37DABC92AAAA}" dt="2023-12-05T10:09:32.888" v="382" actId="20577"/>
      <pc:docMkLst>
        <pc:docMk/>
      </pc:docMkLst>
      <pc:sldChg chg="modSp mod modNotesTx">
        <pc:chgData name="Ruczyński Hubert (STUD)" userId="35753aab-0d69-494c-b54d-f9fed967c656" providerId="ADAL" clId="{103BD6D9-B580-4062-A917-37DABC92AAAA}" dt="2023-12-05T10:09:14.832" v="373" actId="20577"/>
        <pc:sldMkLst>
          <pc:docMk/>
          <pc:sldMk cId="0" sldId="256"/>
        </pc:sldMkLst>
        <pc:spChg chg="mod">
          <ac:chgData name="Ruczyński Hubert (STUD)" userId="35753aab-0d69-494c-b54d-f9fed967c656" providerId="ADAL" clId="{103BD6D9-B580-4062-A917-37DABC92AAAA}" dt="2023-11-26T08:46:17.327" v="3" actId="20577"/>
          <ac:spMkLst>
            <pc:docMk/>
            <pc:sldMk cId="0" sldId="256"/>
            <ac:spMk id="144" creationId="{00000000-0000-0000-0000-000000000000}"/>
          </ac:spMkLst>
        </pc:spChg>
      </pc:sldChg>
      <pc:sldChg chg="modNotesTx">
        <pc:chgData name="Ruczyński Hubert (STUD)" userId="35753aab-0d69-494c-b54d-f9fed967c656" providerId="ADAL" clId="{103BD6D9-B580-4062-A917-37DABC92AAAA}" dt="2023-12-05T10:09:16.852" v="374" actId="20577"/>
        <pc:sldMkLst>
          <pc:docMk/>
          <pc:sldMk cId="3829421528" sldId="281"/>
        </pc:sldMkLst>
      </pc:sldChg>
      <pc:sldChg chg="modNotesTx">
        <pc:chgData name="Ruczyński Hubert (STUD)" userId="35753aab-0d69-494c-b54d-f9fed967c656" providerId="ADAL" clId="{103BD6D9-B580-4062-A917-37DABC92AAAA}" dt="2023-12-05T10:09:23.056" v="377" actId="20577"/>
        <pc:sldMkLst>
          <pc:docMk/>
          <pc:sldMk cId="3684661260" sldId="284"/>
        </pc:sldMkLst>
      </pc:sldChg>
      <pc:sldChg chg="modNotesTx">
        <pc:chgData name="Ruczyński Hubert (STUD)" userId="35753aab-0d69-494c-b54d-f9fed967c656" providerId="ADAL" clId="{103BD6D9-B580-4062-A917-37DABC92AAAA}" dt="2023-12-05T10:09:18.434" v="375" actId="20577"/>
        <pc:sldMkLst>
          <pc:docMk/>
          <pc:sldMk cId="1955890685" sldId="309"/>
        </pc:sldMkLst>
      </pc:sldChg>
      <pc:sldChg chg="del">
        <pc:chgData name="Ruczyński Hubert (STUD)" userId="35753aab-0d69-494c-b54d-f9fed967c656" providerId="ADAL" clId="{103BD6D9-B580-4062-A917-37DABC92AAAA}" dt="2023-11-26T09:09:03.645" v="355" actId="47"/>
        <pc:sldMkLst>
          <pc:docMk/>
          <pc:sldMk cId="1843333732" sldId="316"/>
        </pc:sldMkLst>
      </pc:sldChg>
      <pc:sldChg chg="modSp add del mod">
        <pc:chgData name="Ruczyński Hubert (STUD)" userId="35753aab-0d69-494c-b54d-f9fed967c656" providerId="ADAL" clId="{103BD6D9-B580-4062-A917-37DABC92AAAA}" dt="2023-11-26T08:57:53.529" v="240" actId="20577"/>
        <pc:sldMkLst>
          <pc:docMk/>
          <pc:sldMk cId="1078374268" sldId="317"/>
        </pc:sldMkLst>
        <pc:spChg chg="mod">
          <ac:chgData name="Ruczyński Hubert (STUD)" userId="35753aab-0d69-494c-b54d-f9fed967c656" providerId="ADAL" clId="{103BD6D9-B580-4062-A917-37DABC92AAAA}" dt="2023-11-26T08:57:53.529" v="240" actId="20577"/>
          <ac:spMkLst>
            <pc:docMk/>
            <pc:sldMk cId="1078374268" sldId="317"/>
            <ac:spMk id="5" creationId="{198B4294-AF50-93D3-9CDD-0148DABFFC6B}"/>
          </ac:spMkLst>
        </pc:spChg>
      </pc:sldChg>
      <pc:sldChg chg="modAnim modNotesTx">
        <pc:chgData name="Ruczyński Hubert (STUD)" userId="35753aab-0d69-494c-b54d-f9fed967c656" providerId="ADAL" clId="{103BD6D9-B580-4062-A917-37DABC92AAAA}" dt="2023-12-05T10:09:20.621" v="376" actId="20577"/>
        <pc:sldMkLst>
          <pc:docMk/>
          <pc:sldMk cId="3334206062" sldId="318"/>
        </pc:sldMkLst>
      </pc:sldChg>
      <pc:sldChg chg="modNotesTx">
        <pc:chgData name="Ruczyński Hubert (STUD)" userId="35753aab-0d69-494c-b54d-f9fed967c656" providerId="ADAL" clId="{103BD6D9-B580-4062-A917-37DABC92AAAA}" dt="2023-12-05T10:09:26.199" v="379" actId="20577"/>
        <pc:sldMkLst>
          <pc:docMk/>
          <pc:sldMk cId="661081731" sldId="320"/>
        </pc:sldMkLst>
      </pc:sldChg>
      <pc:sldChg chg="modNotesTx">
        <pc:chgData name="Ruczyński Hubert (STUD)" userId="35753aab-0d69-494c-b54d-f9fed967c656" providerId="ADAL" clId="{103BD6D9-B580-4062-A917-37DABC92AAAA}" dt="2023-12-05T10:09:28.513" v="380" actId="20577"/>
        <pc:sldMkLst>
          <pc:docMk/>
          <pc:sldMk cId="84618469" sldId="321"/>
        </pc:sldMkLst>
      </pc:sldChg>
      <pc:sldChg chg="modNotesTx">
        <pc:chgData name="Ruczyński Hubert (STUD)" userId="35753aab-0d69-494c-b54d-f9fed967c656" providerId="ADAL" clId="{103BD6D9-B580-4062-A917-37DABC92AAAA}" dt="2023-12-05T10:09:24.559" v="378" actId="20577"/>
        <pc:sldMkLst>
          <pc:docMk/>
          <pc:sldMk cId="2621204179" sldId="329"/>
        </pc:sldMkLst>
      </pc:sldChg>
      <pc:sldChg chg="modNotesTx">
        <pc:chgData name="Ruczyński Hubert (STUD)" userId="35753aab-0d69-494c-b54d-f9fed967c656" providerId="ADAL" clId="{103BD6D9-B580-4062-A917-37DABC92AAAA}" dt="2023-12-05T10:09:32.888" v="382" actId="20577"/>
        <pc:sldMkLst>
          <pc:docMk/>
          <pc:sldMk cId="78325760" sldId="330"/>
        </pc:sldMkLst>
      </pc:sldChg>
      <pc:sldChg chg="modSp mod">
        <pc:chgData name="Ruczyński Hubert (STUD)" userId="35753aab-0d69-494c-b54d-f9fed967c656" providerId="ADAL" clId="{103BD6D9-B580-4062-A917-37DABC92AAAA}" dt="2023-11-26T08:47:38.030" v="5" actId="14100"/>
        <pc:sldMkLst>
          <pc:docMk/>
          <pc:sldMk cId="2935786774" sldId="334"/>
        </pc:sldMkLst>
        <pc:spChg chg="mod">
          <ac:chgData name="Ruczyński Hubert (STUD)" userId="35753aab-0d69-494c-b54d-f9fed967c656" providerId="ADAL" clId="{103BD6D9-B580-4062-A917-37DABC92AAAA}" dt="2023-11-26T08:47:38.030" v="5" actId="14100"/>
          <ac:spMkLst>
            <pc:docMk/>
            <pc:sldMk cId="2935786774" sldId="334"/>
            <ac:spMk id="2" creationId="{45170280-5849-C6D1-2107-5ADABAF27ADA}"/>
          </ac:spMkLst>
        </pc:spChg>
      </pc:sldChg>
      <pc:sldChg chg="modSp add mod ord">
        <pc:chgData name="Ruczyński Hubert (STUD)" userId="35753aab-0d69-494c-b54d-f9fed967c656" providerId="ADAL" clId="{103BD6D9-B580-4062-A917-37DABC92AAAA}" dt="2023-11-26T08:52:36.916" v="68" actId="20577"/>
        <pc:sldMkLst>
          <pc:docMk/>
          <pc:sldMk cId="3010321757" sldId="335"/>
        </pc:sldMkLst>
        <pc:spChg chg="mod">
          <ac:chgData name="Ruczyński Hubert (STUD)" userId="35753aab-0d69-494c-b54d-f9fed967c656" providerId="ADAL" clId="{103BD6D9-B580-4062-A917-37DABC92AAAA}" dt="2023-11-26T08:52:36.916" v="68" actId="20577"/>
          <ac:spMkLst>
            <pc:docMk/>
            <pc:sldMk cId="3010321757" sldId="335"/>
            <ac:spMk id="5" creationId="{198B4294-AF50-93D3-9CDD-0148DABFFC6B}"/>
          </ac:spMkLst>
        </pc:spChg>
      </pc:sldChg>
      <pc:sldChg chg="addSp delSp modSp add mod">
        <pc:chgData name="Ruczyński Hubert (STUD)" userId="35753aab-0d69-494c-b54d-f9fed967c656" providerId="ADAL" clId="{103BD6D9-B580-4062-A917-37DABC92AAAA}" dt="2023-11-26T08:50:43.819" v="47" actId="1076"/>
        <pc:sldMkLst>
          <pc:docMk/>
          <pc:sldMk cId="2267343022" sldId="336"/>
        </pc:sldMkLst>
        <pc:picChg chg="add mod">
          <ac:chgData name="Ruczyński Hubert (STUD)" userId="35753aab-0d69-494c-b54d-f9fed967c656" providerId="ADAL" clId="{103BD6D9-B580-4062-A917-37DABC92AAAA}" dt="2023-11-26T08:50:43.819" v="47" actId="1076"/>
          <ac:picMkLst>
            <pc:docMk/>
            <pc:sldMk cId="2267343022" sldId="336"/>
            <ac:picMk id="3" creationId="{AADE42B6-F9F3-BA7E-F911-0E7673A77447}"/>
          </ac:picMkLst>
        </pc:picChg>
        <pc:picChg chg="del">
          <ac:chgData name="Ruczyński Hubert (STUD)" userId="35753aab-0d69-494c-b54d-f9fed967c656" providerId="ADAL" clId="{103BD6D9-B580-4062-A917-37DABC92AAAA}" dt="2023-11-26T08:50:34.302" v="40" actId="478"/>
          <ac:picMkLst>
            <pc:docMk/>
            <pc:sldMk cId="2267343022" sldId="336"/>
            <ac:picMk id="8" creationId="{6DF9984E-D559-EA29-081F-8E2F0F56F8A4}"/>
          </ac:picMkLst>
        </pc:picChg>
      </pc:sldChg>
      <pc:sldChg chg="add del">
        <pc:chgData name="Ruczyński Hubert (STUD)" userId="35753aab-0d69-494c-b54d-f9fed967c656" providerId="ADAL" clId="{103BD6D9-B580-4062-A917-37DABC92AAAA}" dt="2023-11-26T08:52:16.357" v="49" actId="47"/>
        <pc:sldMkLst>
          <pc:docMk/>
          <pc:sldMk cId="2070152431" sldId="337"/>
        </pc:sldMkLst>
      </pc:sldChg>
      <pc:sldChg chg="addSp delSp modSp add mod ord modNotesTx">
        <pc:chgData name="Ruczyński Hubert (STUD)" userId="35753aab-0d69-494c-b54d-f9fed967c656" providerId="ADAL" clId="{103BD6D9-B580-4062-A917-37DABC92AAAA}" dt="2023-11-26T09:07:47.740" v="349" actId="1076"/>
        <pc:sldMkLst>
          <pc:docMk/>
          <pc:sldMk cId="2162530754" sldId="337"/>
        </pc:sldMkLst>
        <pc:spChg chg="mod">
          <ac:chgData name="Ruczyński Hubert (STUD)" userId="35753aab-0d69-494c-b54d-f9fed967c656" providerId="ADAL" clId="{103BD6D9-B580-4062-A917-37DABC92AAAA}" dt="2023-11-26T08:53:04.050" v="103" actId="20577"/>
          <ac:spMkLst>
            <pc:docMk/>
            <pc:sldMk cId="2162530754" sldId="337"/>
            <ac:spMk id="158" creationId="{00000000-0000-0000-0000-000000000000}"/>
          </ac:spMkLst>
        </pc:spChg>
        <pc:picChg chg="add mod">
          <ac:chgData name="Ruczyński Hubert (STUD)" userId="35753aab-0d69-494c-b54d-f9fed967c656" providerId="ADAL" clId="{103BD6D9-B580-4062-A917-37DABC92AAAA}" dt="2023-11-26T09:07:47.740" v="349" actId="1076"/>
          <ac:picMkLst>
            <pc:docMk/>
            <pc:sldMk cId="2162530754" sldId="337"/>
            <ac:picMk id="3" creationId="{CE351851-8920-4320-DE01-28A138CAB2CB}"/>
          </ac:picMkLst>
        </pc:picChg>
        <pc:picChg chg="del">
          <ac:chgData name="Ruczyński Hubert (STUD)" userId="35753aab-0d69-494c-b54d-f9fed967c656" providerId="ADAL" clId="{103BD6D9-B580-4062-A917-37DABC92AAAA}" dt="2023-11-26T08:52:26.917" v="53" actId="478"/>
          <ac:picMkLst>
            <pc:docMk/>
            <pc:sldMk cId="2162530754" sldId="337"/>
            <ac:picMk id="9" creationId="{748F34DB-71F5-888C-00A1-BAACFFE807FE}"/>
          </ac:picMkLst>
        </pc:picChg>
        <pc:picChg chg="del">
          <ac:chgData name="Ruczyński Hubert (STUD)" userId="35753aab-0d69-494c-b54d-f9fed967c656" providerId="ADAL" clId="{103BD6D9-B580-4062-A917-37DABC92AAAA}" dt="2023-11-26T08:52:27.427" v="54" actId="478"/>
          <ac:picMkLst>
            <pc:docMk/>
            <pc:sldMk cId="2162530754" sldId="337"/>
            <ac:picMk id="13" creationId="{75473A93-E8BD-2E4F-FDCE-421C8F641EC8}"/>
          </ac:picMkLst>
        </pc:picChg>
        <pc:cxnChg chg="mod">
          <ac:chgData name="Ruczyński Hubert (STUD)" userId="35753aab-0d69-494c-b54d-f9fed967c656" providerId="ADAL" clId="{103BD6D9-B580-4062-A917-37DABC92AAAA}" dt="2023-11-26T08:53:07.795" v="104" actId="14100"/>
          <ac:cxnSpMkLst>
            <pc:docMk/>
            <pc:sldMk cId="2162530754" sldId="337"/>
            <ac:cxnSpMk id="166" creationId="{00000000-0000-0000-0000-000000000000}"/>
          </ac:cxnSpMkLst>
        </pc:cxnChg>
      </pc:sldChg>
      <pc:sldChg chg="addSp delSp modSp add mod modNotesTx">
        <pc:chgData name="Ruczyński Hubert (STUD)" userId="35753aab-0d69-494c-b54d-f9fed967c656" providerId="ADAL" clId="{103BD6D9-B580-4062-A917-37DABC92AAAA}" dt="2023-11-26T08:55:44.317" v="162" actId="20577"/>
        <pc:sldMkLst>
          <pc:docMk/>
          <pc:sldMk cId="2302514531" sldId="338"/>
        </pc:sldMkLst>
        <pc:spChg chg="mod">
          <ac:chgData name="Ruczyński Hubert (STUD)" userId="35753aab-0d69-494c-b54d-f9fed967c656" providerId="ADAL" clId="{103BD6D9-B580-4062-A917-37DABC92AAAA}" dt="2023-11-26T08:54:45.437" v="119" actId="20577"/>
          <ac:spMkLst>
            <pc:docMk/>
            <pc:sldMk cId="2302514531" sldId="338"/>
            <ac:spMk id="158" creationId="{00000000-0000-0000-0000-000000000000}"/>
          </ac:spMkLst>
        </pc:spChg>
        <pc:picChg chg="del">
          <ac:chgData name="Ruczyński Hubert (STUD)" userId="35753aab-0d69-494c-b54d-f9fed967c656" providerId="ADAL" clId="{103BD6D9-B580-4062-A917-37DABC92AAAA}" dt="2023-11-26T08:54:24.717" v="107" actId="478"/>
          <ac:picMkLst>
            <pc:docMk/>
            <pc:sldMk cId="2302514531" sldId="338"/>
            <ac:picMk id="3" creationId="{CE351851-8920-4320-DE01-28A138CAB2CB}"/>
          </ac:picMkLst>
        </pc:picChg>
        <pc:picChg chg="add mod">
          <ac:chgData name="Ruczyński Hubert (STUD)" userId="35753aab-0d69-494c-b54d-f9fed967c656" providerId="ADAL" clId="{103BD6D9-B580-4062-A917-37DABC92AAAA}" dt="2023-11-26T08:54:30.605" v="112" actId="1076"/>
          <ac:picMkLst>
            <pc:docMk/>
            <pc:sldMk cId="2302514531" sldId="338"/>
            <ac:picMk id="4" creationId="{157875D4-B8B3-6B2A-C3EA-5C513B85FEFC}"/>
          </ac:picMkLst>
        </pc:picChg>
        <pc:cxnChg chg="mod">
          <ac:chgData name="Ruczyński Hubert (STUD)" userId="35753aab-0d69-494c-b54d-f9fed967c656" providerId="ADAL" clId="{103BD6D9-B580-4062-A917-37DABC92AAAA}" dt="2023-11-26T08:54:48.872" v="120" actId="14100"/>
          <ac:cxnSpMkLst>
            <pc:docMk/>
            <pc:sldMk cId="2302514531" sldId="338"/>
            <ac:cxnSpMk id="166" creationId="{00000000-0000-0000-0000-000000000000}"/>
          </ac:cxnSpMkLst>
        </pc:cxnChg>
      </pc:sldChg>
      <pc:sldChg chg="addSp delSp modSp add mod modNotesTx">
        <pc:chgData name="Ruczyński Hubert (STUD)" userId="35753aab-0d69-494c-b54d-f9fed967c656" providerId="ADAL" clId="{103BD6D9-B580-4062-A917-37DABC92AAAA}" dt="2023-11-26T09:08:04.837" v="354" actId="1076"/>
        <pc:sldMkLst>
          <pc:docMk/>
          <pc:sldMk cId="1002204013" sldId="339"/>
        </pc:sldMkLst>
        <pc:spChg chg="mod">
          <ac:chgData name="Ruczyński Hubert (STUD)" userId="35753aab-0d69-494c-b54d-f9fed967c656" providerId="ADAL" clId="{103BD6D9-B580-4062-A917-37DABC92AAAA}" dt="2023-11-26T08:55:35.900" v="159" actId="20577"/>
          <ac:spMkLst>
            <pc:docMk/>
            <pc:sldMk cId="1002204013" sldId="339"/>
            <ac:spMk id="158" creationId="{00000000-0000-0000-0000-000000000000}"/>
          </ac:spMkLst>
        </pc:spChg>
        <pc:picChg chg="add mod modCrop">
          <ac:chgData name="Ruczyński Hubert (STUD)" userId="35753aab-0d69-494c-b54d-f9fed967c656" providerId="ADAL" clId="{103BD6D9-B580-4062-A917-37DABC92AAAA}" dt="2023-11-26T09:08:04.837" v="354" actId="1076"/>
          <ac:picMkLst>
            <pc:docMk/>
            <pc:sldMk cId="1002204013" sldId="339"/>
            <ac:picMk id="3" creationId="{E2A877B8-DFEA-10AA-3408-CF1880168AE0}"/>
          </ac:picMkLst>
        </pc:picChg>
        <pc:picChg chg="del">
          <ac:chgData name="Ruczyński Hubert (STUD)" userId="35753aab-0d69-494c-b54d-f9fed967c656" providerId="ADAL" clId="{103BD6D9-B580-4062-A917-37DABC92AAAA}" dt="2023-11-26T08:55:16.455" v="122" actId="478"/>
          <ac:picMkLst>
            <pc:docMk/>
            <pc:sldMk cId="1002204013" sldId="339"/>
            <ac:picMk id="4" creationId="{157875D4-B8B3-6B2A-C3EA-5C513B85FEFC}"/>
          </ac:picMkLst>
        </pc:picChg>
        <pc:cxnChg chg="mod">
          <ac:chgData name="Ruczyński Hubert (STUD)" userId="35753aab-0d69-494c-b54d-f9fed967c656" providerId="ADAL" clId="{103BD6D9-B580-4062-A917-37DABC92AAAA}" dt="2023-11-26T08:55:39.650" v="160" actId="14100"/>
          <ac:cxnSpMkLst>
            <pc:docMk/>
            <pc:sldMk cId="1002204013" sldId="339"/>
            <ac:cxnSpMk id="166" creationId="{00000000-0000-0000-0000-000000000000}"/>
          </ac:cxnSpMkLst>
        </pc:cxnChg>
      </pc:sldChg>
      <pc:sldChg chg="add">
        <pc:chgData name="Ruczyński Hubert (STUD)" userId="35753aab-0d69-494c-b54d-f9fed967c656" providerId="ADAL" clId="{103BD6D9-B580-4062-A917-37DABC92AAAA}" dt="2023-11-26T08:55:49.656" v="163" actId="2890"/>
        <pc:sldMkLst>
          <pc:docMk/>
          <pc:sldMk cId="1078999668" sldId="340"/>
        </pc:sldMkLst>
      </pc:sldChg>
      <pc:sldChg chg="addSp delSp modSp add mod ord">
        <pc:chgData name="Ruczyński Hubert (STUD)" userId="35753aab-0d69-494c-b54d-f9fed967c656" providerId="ADAL" clId="{103BD6D9-B580-4062-A917-37DABC92AAAA}" dt="2023-11-26T08:58:33.339" v="251" actId="1076"/>
        <pc:sldMkLst>
          <pc:docMk/>
          <pc:sldMk cId="1356331256" sldId="341"/>
        </pc:sldMkLst>
        <pc:spChg chg="add del mod">
          <ac:chgData name="Ruczyński Hubert (STUD)" userId="35753aab-0d69-494c-b54d-f9fed967c656" providerId="ADAL" clId="{103BD6D9-B580-4062-A917-37DABC92AAAA}" dt="2023-11-26T08:58:27.842" v="247" actId="478"/>
          <ac:spMkLst>
            <pc:docMk/>
            <pc:sldMk cId="1356331256" sldId="341"/>
            <ac:spMk id="6" creationId="{26713F32-D92D-0FEB-D878-F92FC512A66F}"/>
          </ac:spMkLst>
        </pc:spChg>
        <pc:spChg chg="del">
          <ac:chgData name="Ruczyński Hubert (STUD)" userId="35753aab-0d69-494c-b54d-f9fed967c656" providerId="ADAL" clId="{103BD6D9-B580-4062-A917-37DABC92AAAA}" dt="2023-11-26T08:58:26.209" v="246" actId="478"/>
          <ac:spMkLst>
            <pc:docMk/>
            <pc:sldMk cId="1356331256" sldId="341"/>
            <ac:spMk id="158" creationId="{00000000-0000-0000-0000-000000000000}"/>
          </ac:spMkLst>
        </pc:spChg>
        <pc:picChg chg="del">
          <ac:chgData name="Ruczyński Hubert (STUD)" userId="35753aab-0d69-494c-b54d-f9fed967c656" providerId="ADAL" clId="{103BD6D9-B580-4062-A917-37DABC92AAAA}" dt="2023-11-26T08:58:01.153" v="241" actId="478"/>
          <ac:picMkLst>
            <pc:docMk/>
            <pc:sldMk cId="1356331256" sldId="341"/>
            <ac:picMk id="3" creationId="{E2A877B8-DFEA-10AA-3408-CF1880168AE0}"/>
          </ac:picMkLst>
        </pc:picChg>
        <pc:picChg chg="add mod">
          <ac:chgData name="Ruczyński Hubert (STUD)" userId="35753aab-0d69-494c-b54d-f9fed967c656" providerId="ADAL" clId="{103BD6D9-B580-4062-A917-37DABC92AAAA}" dt="2023-11-26T08:58:33.339" v="251" actId="1076"/>
          <ac:picMkLst>
            <pc:docMk/>
            <pc:sldMk cId="1356331256" sldId="341"/>
            <ac:picMk id="4" creationId="{909E3623-DAF0-6D26-F4BD-1795FB7C8AB9}"/>
          </ac:picMkLst>
        </pc:picChg>
        <pc:cxnChg chg="del">
          <ac:chgData name="Ruczyński Hubert (STUD)" userId="35753aab-0d69-494c-b54d-f9fed967c656" providerId="ADAL" clId="{103BD6D9-B580-4062-A917-37DABC92AAAA}" dt="2023-11-26T08:58:28.478" v="248" actId="478"/>
          <ac:cxnSpMkLst>
            <pc:docMk/>
            <pc:sldMk cId="1356331256" sldId="341"/>
            <ac:cxnSpMk id="166" creationId="{00000000-0000-0000-0000-000000000000}"/>
          </ac:cxnSpMkLst>
        </pc:cxnChg>
      </pc:sldChg>
      <pc:sldChg chg="add del">
        <pc:chgData name="Ruczyński Hubert (STUD)" userId="35753aab-0d69-494c-b54d-f9fed967c656" providerId="ADAL" clId="{103BD6D9-B580-4062-A917-37DABC92AAAA}" dt="2023-11-26T08:56:18.428" v="165" actId="47"/>
        <pc:sldMkLst>
          <pc:docMk/>
          <pc:sldMk cId="2829302573" sldId="341"/>
        </pc:sldMkLst>
      </pc:sldChg>
      <pc:sldChg chg="addSp delSp modSp add mod">
        <pc:chgData name="Ruczyński Hubert (STUD)" userId="35753aab-0d69-494c-b54d-f9fed967c656" providerId="ADAL" clId="{103BD6D9-B580-4062-A917-37DABC92AAAA}" dt="2023-11-26T09:00:25.306" v="263" actId="1076"/>
        <pc:sldMkLst>
          <pc:docMk/>
          <pc:sldMk cId="3311107366" sldId="342"/>
        </pc:sldMkLst>
        <pc:spChg chg="add del mod">
          <ac:chgData name="Ruczyński Hubert (STUD)" userId="35753aab-0d69-494c-b54d-f9fed967c656" providerId="ADAL" clId="{103BD6D9-B580-4062-A917-37DABC92AAAA}" dt="2023-11-26T09:00:15.249" v="256" actId="478"/>
          <ac:spMkLst>
            <pc:docMk/>
            <pc:sldMk cId="3311107366" sldId="342"/>
            <ac:spMk id="5" creationId="{631C0FE0-6C3C-5F5E-B196-4763E4E47C9E}"/>
          </ac:spMkLst>
        </pc:spChg>
        <pc:spChg chg="del">
          <ac:chgData name="Ruczyński Hubert (STUD)" userId="35753aab-0d69-494c-b54d-f9fed967c656" providerId="ADAL" clId="{103BD6D9-B580-4062-A917-37DABC92AAAA}" dt="2023-11-26T09:00:13.949" v="255" actId="478"/>
          <ac:spMkLst>
            <pc:docMk/>
            <pc:sldMk cId="3311107366" sldId="342"/>
            <ac:spMk id="158" creationId="{00000000-0000-0000-0000-000000000000}"/>
          </ac:spMkLst>
        </pc:spChg>
        <pc:picChg chg="add mod">
          <ac:chgData name="Ruczyński Hubert (STUD)" userId="35753aab-0d69-494c-b54d-f9fed967c656" providerId="ADAL" clId="{103BD6D9-B580-4062-A917-37DABC92AAAA}" dt="2023-11-26T09:00:25.306" v="263" actId="1076"/>
          <ac:picMkLst>
            <pc:docMk/>
            <pc:sldMk cId="3311107366" sldId="342"/>
            <ac:picMk id="2" creationId="{0F80263D-FED2-F79A-DD0B-F49B0DB154B5}"/>
          </ac:picMkLst>
        </pc:picChg>
        <pc:picChg chg="del">
          <ac:chgData name="Ruczyński Hubert (STUD)" userId="35753aab-0d69-494c-b54d-f9fed967c656" providerId="ADAL" clId="{103BD6D9-B580-4062-A917-37DABC92AAAA}" dt="2023-11-26T09:00:08.341" v="252" actId="478"/>
          <ac:picMkLst>
            <pc:docMk/>
            <pc:sldMk cId="3311107366" sldId="342"/>
            <ac:picMk id="4" creationId="{909E3623-DAF0-6D26-F4BD-1795FB7C8AB9}"/>
          </ac:picMkLst>
        </pc:picChg>
        <pc:cxnChg chg="del">
          <ac:chgData name="Ruczyński Hubert (STUD)" userId="35753aab-0d69-494c-b54d-f9fed967c656" providerId="ADAL" clId="{103BD6D9-B580-4062-A917-37DABC92AAAA}" dt="2023-11-26T09:00:15.865" v="257" actId="478"/>
          <ac:cxnSpMkLst>
            <pc:docMk/>
            <pc:sldMk cId="3311107366" sldId="342"/>
            <ac:cxnSpMk id="166" creationId="{00000000-0000-0000-0000-000000000000}"/>
          </ac:cxnSpMkLst>
        </pc:cxnChg>
      </pc:sldChg>
      <pc:sldChg chg="addSp delSp modSp add mod">
        <pc:chgData name="Ruczyński Hubert (STUD)" userId="35753aab-0d69-494c-b54d-f9fed967c656" providerId="ADAL" clId="{103BD6D9-B580-4062-A917-37DABC92AAAA}" dt="2023-11-26T09:00:52.498" v="269" actId="1076"/>
        <pc:sldMkLst>
          <pc:docMk/>
          <pc:sldMk cId="2918358595" sldId="343"/>
        </pc:sldMkLst>
        <pc:picChg chg="del">
          <ac:chgData name="Ruczyński Hubert (STUD)" userId="35753aab-0d69-494c-b54d-f9fed967c656" providerId="ADAL" clId="{103BD6D9-B580-4062-A917-37DABC92AAAA}" dt="2023-11-26T09:00:46.965" v="265" actId="478"/>
          <ac:picMkLst>
            <pc:docMk/>
            <pc:sldMk cId="2918358595" sldId="343"/>
            <ac:picMk id="2" creationId="{0F80263D-FED2-F79A-DD0B-F49B0DB154B5}"/>
          </ac:picMkLst>
        </pc:picChg>
        <pc:picChg chg="add mod">
          <ac:chgData name="Ruczyński Hubert (STUD)" userId="35753aab-0d69-494c-b54d-f9fed967c656" providerId="ADAL" clId="{103BD6D9-B580-4062-A917-37DABC92AAAA}" dt="2023-11-26T09:00:52.498" v="269" actId="1076"/>
          <ac:picMkLst>
            <pc:docMk/>
            <pc:sldMk cId="2918358595" sldId="343"/>
            <ac:picMk id="3" creationId="{B60F8D93-BB3C-5E60-1E80-8A02A9A32247}"/>
          </ac:picMkLst>
        </pc:picChg>
      </pc:sldChg>
      <pc:sldChg chg="addSp delSp modSp add mod">
        <pc:chgData name="Ruczyński Hubert (STUD)" userId="35753aab-0d69-494c-b54d-f9fed967c656" providerId="ADAL" clId="{103BD6D9-B580-4062-A917-37DABC92AAAA}" dt="2023-12-04T12:55:41.457" v="372" actId="1076"/>
        <pc:sldMkLst>
          <pc:docMk/>
          <pc:sldMk cId="3133356473" sldId="344"/>
        </pc:sldMkLst>
        <pc:picChg chg="add mod">
          <ac:chgData name="Ruczyński Hubert (STUD)" userId="35753aab-0d69-494c-b54d-f9fed967c656" providerId="ADAL" clId="{103BD6D9-B580-4062-A917-37DABC92AAAA}" dt="2023-12-04T12:55:41.457" v="372" actId="1076"/>
          <ac:picMkLst>
            <pc:docMk/>
            <pc:sldMk cId="3133356473" sldId="344"/>
            <ac:picMk id="2" creationId="{385A2DCA-C2C9-8A74-30CF-1E50A8775B9F}"/>
          </ac:picMkLst>
        </pc:picChg>
        <pc:picChg chg="add mod modCrop">
          <ac:chgData name="Ruczyński Hubert (STUD)" userId="35753aab-0d69-494c-b54d-f9fed967c656" providerId="ADAL" clId="{103BD6D9-B580-4062-A917-37DABC92AAAA}" dt="2023-12-04T12:55:19.510" v="369" actId="1076"/>
          <ac:picMkLst>
            <pc:docMk/>
            <pc:sldMk cId="3133356473" sldId="344"/>
            <ac:picMk id="3" creationId="{F7FF33AB-33CE-5A03-D235-96CE2260C520}"/>
          </ac:picMkLst>
        </pc:picChg>
        <pc:picChg chg="add mod modCrop">
          <ac:chgData name="Ruczyński Hubert (STUD)" userId="35753aab-0d69-494c-b54d-f9fed967c656" providerId="ADAL" clId="{103BD6D9-B580-4062-A917-37DABC92AAAA}" dt="2023-12-04T12:54:08.536" v="359" actId="732"/>
          <ac:picMkLst>
            <pc:docMk/>
            <pc:sldMk cId="3133356473" sldId="344"/>
            <ac:picMk id="4" creationId="{1E54A631-ECAC-547E-EEB9-242828E1B356}"/>
          </ac:picMkLst>
        </pc:picChg>
        <pc:picChg chg="del">
          <ac:chgData name="Ruczyński Hubert (STUD)" userId="35753aab-0d69-494c-b54d-f9fed967c656" providerId="ADAL" clId="{103BD6D9-B580-4062-A917-37DABC92AAAA}" dt="2023-11-26T09:02:02.348" v="271" actId="478"/>
          <ac:picMkLst>
            <pc:docMk/>
            <pc:sldMk cId="3133356473" sldId="344"/>
            <ac:picMk id="4" creationId="{909E3623-DAF0-6D26-F4BD-1795FB7C8AB9}"/>
          </ac:picMkLst>
        </pc:picChg>
        <pc:picChg chg="add mod modCrop">
          <ac:chgData name="Ruczyński Hubert (STUD)" userId="35753aab-0d69-494c-b54d-f9fed967c656" providerId="ADAL" clId="{103BD6D9-B580-4062-A917-37DABC92AAAA}" dt="2023-12-04T12:54:38.272" v="364" actId="732"/>
          <ac:picMkLst>
            <pc:docMk/>
            <pc:sldMk cId="3133356473" sldId="344"/>
            <ac:picMk id="5" creationId="{1C5DFCEC-C738-9EC3-6716-362CEDE5DCF3}"/>
          </ac:picMkLst>
        </pc:picChg>
        <pc:picChg chg="add mod modCrop">
          <ac:chgData name="Ruczyński Hubert (STUD)" userId="35753aab-0d69-494c-b54d-f9fed967c656" providerId="ADAL" clId="{103BD6D9-B580-4062-A917-37DABC92AAAA}" dt="2023-12-04T12:55:01.186" v="366" actId="1076"/>
          <ac:picMkLst>
            <pc:docMk/>
            <pc:sldMk cId="3133356473" sldId="344"/>
            <ac:picMk id="6" creationId="{01D96C58-FBE4-1C31-BD60-550B18790EAF}"/>
          </ac:picMkLst>
        </pc:picChg>
        <pc:picChg chg="add mod modCrop">
          <ac:chgData name="Ruczyński Hubert (STUD)" userId="35753aab-0d69-494c-b54d-f9fed967c656" providerId="ADAL" clId="{103BD6D9-B580-4062-A917-37DABC92AAAA}" dt="2023-12-04T12:55:28.567" v="371" actId="1076"/>
          <ac:picMkLst>
            <pc:docMk/>
            <pc:sldMk cId="3133356473" sldId="344"/>
            <ac:picMk id="7" creationId="{3C9681A5-67D3-BDE2-51C1-ECD6FAEDE494}"/>
          </ac:picMkLst>
        </pc:picChg>
        <pc:picChg chg="add mod modCrop">
          <ac:chgData name="Ruczyński Hubert (STUD)" userId="35753aab-0d69-494c-b54d-f9fed967c656" providerId="ADAL" clId="{103BD6D9-B580-4062-A917-37DABC92AAAA}" dt="2023-12-04T12:55:10.510" v="367" actId="1076"/>
          <ac:picMkLst>
            <pc:docMk/>
            <pc:sldMk cId="3133356473" sldId="344"/>
            <ac:picMk id="8" creationId="{82157996-2EA2-D7B6-C20F-5C1FD73A3A9F}"/>
          </ac:picMkLst>
        </pc:picChg>
      </pc:sldChg>
      <pc:sldChg chg="modSp add mod ord">
        <pc:chgData name="Ruczyński Hubert (STUD)" userId="35753aab-0d69-494c-b54d-f9fed967c656" providerId="ADAL" clId="{103BD6D9-B580-4062-A917-37DABC92AAAA}" dt="2023-11-26T09:04:38.087" v="329" actId="20577"/>
        <pc:sldMkLst>
          <pc:docMk/>
          <pc:sldMk cId="1190486754" sldId="345"/>
        </pc:sldMkLst>
        <pc:spChg chg="mod">
          <ac:chgData name="Ruczyński Hubert (STUD)" userId="35753aab-0d69-494c-b54d-f9fed967c656" providerId="ADAL" clId="{103BD6D9-B580-4062-A917-37DABC92AAAA}" dt="2023-11-26T09:04:38.087" v="329" actId="20577"/>
          <ac:spMkLst>
            <pc:docMk/>
            <pc:sldMk cId="1190486754" sldId="345"/>
            <ac:spMk id="5" creationId="{198B4294-AF50-93D3-9CDD-0148DABFFC6B}"/>
          </ac:spMkLst>
        </pc:spChg>
      </pc:sldChg>
      <pc:sldChg chg="addSp delSp modSp add mod ord">
        <pc:chgData name="Ruczyński Hubert (STUD)" userId="35753aab-0d69-494c-b54d-f9fed967c656" providerId="ADAL" clId="{103BD6D9-B580-4062-A917-37DABC92AAAA}" dt="2023-11-26T09:06:45.310" v="348" actId="1076"/>
        <pc:sldMkLst>
          <pc:docMk/>
          <pc:sldMk cId="572879659" sldId="346"/>
        </pc:sldMkLst>
        <pc:picChg chg="del">
          <ac:chgData name="Ruczyński Hubert (STUD)" userId="35753aab-0d69-494c-b54d-f9fed967c656" providerId="ADAL" clId="{103BD6D9-B580-4062-A917-37DABC92AAAA}" dt="2023-11-26T09:05:59.568" v="333" actId="478"/>
          <ac:picMkLst>
            <pc:docMk/>
            <pc:sldMk cId="572879659" sldId="346"/>
            <ac:picMk id="3" creationId="{B60F8D93-BB3C-5E60-1E80-8A02A9A32247}"/>
          </ac:picMkLst>
        </pc:picChg>
        <pc:picChg chg="add mod">
          <ac:chgData name="Ruczyński Hubert (STUD)" userId="35753aab-0d69-494c-b54d-f9fed967c656" providerId="ADAL" clId="{103BD6D9-B580-4062-A917-37DABC92AAAA}" dt="2023-11-26T09:06:45.310" v="348" actId="1076"/>
          <ac:picMkLst>
            <pc:docMk/>
            <pc:sldMk cId="572879659" sldId="346"/>
            <ac:picMk id="1026" creationId="{4A21D2BF-3BA0-30E3-9462-3E516E9FD532}"/>
          </ac:picMkLst>
        </pc:picChg>
        <pc:picChg chg="add mod">
          <ac:chgData name="Ruczyński Hubert (STUD)" userId="35753aab-0d69-494c-b54d-f9fed967c656" providerId="ADAL" clId="{103BD6D9-B580-4062-A917-37DABC92AAAA}" dt="2023-11-26T09:06:40.627" v="347" actId="1076"/>
          <ac:picMkLst>
            <pc:docMk/>
            <pc:sldMk cId="572879659" sldId="346"/>
            <ac:picMk id="1028" creationId="{F3006375-B0E5-8B77-B374-64A8D2DEBB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pl-PL"/>
              <a:t>Okay, as we still have some time I’ll also show you a more recent work and results concerning the package and my Master’s thesis</a:t>
            </a:r>
          </a:p>
        </p:txBody>
      </p:sp>
    </p:spTree>
    <p:extLst>
      <p:ext uri="{BB962C8B-B14F-4D97-AF65-F5344CB8AC3E}">
        <p14:creationId xmlns:p14="http://schemas.microsoft.com/office/powerpoint/2010/main" val="804134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During the last 3 months, I’ve participated in the CyberSummer@WUT-3 project, which led to major improvements in the package, as well as conducting a thorough study later described in another pre-print paper called: 'The impact of data preparation on the quality of tree-based models, created with AutoML forester package’. </a:t>
            </a:r>
            <a:endParaRPr lang="pl-PL"/>
          </a:p>
          <a:p>
            <a:pPr marL="0" lvl="0" indent="0" algn="l" rtl="0">
              <a:spcBef>
                <a:spcPts val="0"/>
              </a:spcBef>
              <a:spcAft>
                <a:spcPts val="0"/>
              </a:spcAft>
              <a:buNone/>
            </a:pPr>
            <a:endParaRPr lang="pl-PL"/>
          </a:p>
          <a:p>
            <a:pPr marL="0" lvl="0" indent="0" algn="l" rtl="0">
              <a:spcBef>
                <a:spcPts val="0"/>
              </a:spcBef>
              <a:spcAft>
                <a:spcPts val="0"/>
              </a:spcAft>
              <a:buNone/>
            </a:pPr>
            <a:r>
              <a:rPr lang="en-US"/>
              <a:t>In this work, we introduce, a custom preprocessing module, being a more advanced version of the previous preprocessing module, which creates an opportunity to validate the belief that tree-based models do not require any data preprocessing. Unfortunately, as the CyberSummer@WUT-3 project hasn't been evaluated yet, I cannot provide a link to the preprint on archive.</a:t>
            </a:r>
            <a:endParaRPr/>
          </a:p>
        </p:txBody>
      </p:sp>
    </p:spTree>
    <p:extLst>
      <p:ext uri="{BB962C8B-B14F-4D97-AF65-F5344CB8AC3E}">
        <p14:creationId xmlns:p14="http://schemas.microsoft.com/office/powerpoint/2010/main" val="357041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described module leads us to the biggest contribution being the Ablation study. It was conducted on the same datasets, as in the previous paper in order to provide topic continuity. Moreover, those datasets were also selected in such a way that they proposed various challenges for the custom preprocessing, thus we could evaluate their impact on the final outcomes. The issues detected via data quality check are presented in the tables from the slide. We can see that the tasks had different sizes, some of them contained static columns, we could see how many duplicate or correlated columns were present, and so on.  To carry on with this study, we proposed 39 preprocessing strategies covering all options provided by the package.</a:t>
            </a:r>
            <a:endParaRPr/>
          </a:p>
        </p:txBody>
      </p:sp>
    </p:spTree>
    <p:extLst>
      <p:ext uri="{BB962C8B-B14F-4D97-AF65-F5344CB8AC3E}">
        <p14:creationId xmlns:p14="http://schemas.microsoft.com/office/powerpoint/2010/main" val="2229325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Those approaches were evaluated in terms of time complexity as well as the sheer performance of trained models. As I don’t want to provide too much information about the study already, I’ll only mention that as a result we could define one group of preprocessing methods that drastically slows down the training process, and in most cases worsens the model performance. If you want to find out more, we can meet at the ML in PL conference, where I’ll participate in the poster session.</a:t>
            </a:r>
            <a:endParaRPr/>
          </a:p>
        </p:txBody>
      </p:sp>
    </p:spTree>
    <p:extLst>
      <p:ext uri="{BB962C8B-B14F-4D97-AF65-F5344CB8AC3E}">
        <p14:creationId xmlns:p14="http://schemas.microsoft.com/office/powerpoint/2010/main" val="386853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19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So, thank you for your attention. I hope you enjoyed this presentation, and I'm open to some discussion and questions regarding our topic.</a:t>
            </a:r>
            <a:endParaRPr lang="en-US" dirty="0"/>
          </a:p>
        </p:txBody>
      </p:sp>
    </p:spTree>
    <p:extLst>
      <p:ext uri="{BB962C8B-B14F-4D97-AF65-F5344CB8AC3E}">
        <p14:creationId xmlns:p14="http://schemas.microsoft.com/office/powerpoint/2010/main" val="3685234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191919"/>
                </a:solidFill>
                <a:effectLst/>
              </a:rPr>
              <a:t>FairPANs are the solution to bring fairness into neural networks. We mimic the GANs by subsetting generator with classifier (predictor) and adversarial has to predict the sensitive value (such as sex, race, etc) from the output of the predictor. This process eventually leads the classifier to make predictions with indistinguishable sensitive values. The idea comes from blogs: Towards fairness in ML with adversarial networks (Stijn Tonk) and Fairness in Machine Learning with PyTorch (Henk Griffoen) however, our implementation in R offers slightly different solutions.</a:t>
            </a:r>
            <a:endParaRPr/>
          </a:p>
        </p:txBody>
      </p:sp>
    </p:spTree>
    <p:extLst>
      <p:ext uri="{BB962C8B-B14F-4D97-AF65-F5344CB8AC3E}">
        <p14:creationId xmlns:p14="http://schemas.microsoft.com/office/powerpoint/2010/main" val="4292920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163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190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So, thank you for your attention. I hope you enjoyed this presentation, and I'm open to some discussion and questions regarding our topic.</a:t>
            </a:r>
            <a:endParaRPr lang="en-US" dirty="0"/>
          </a:p>
        </p:txBody>
      </p:sp>
    </p:spTree>
    <p:extLst>
      <p:ext uri="{BB962C8B-B14F-4D97-AF65-F5344CB8AC3E}">
        <p14:creationId xmlns:p14="http://schemas.microsoft.com/office/powerpoint/2010/main" val="2022905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274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504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990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133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512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So, thank you for your attention. I hope you enjoyed this presentation, and I'm open to some discussion and questions regarding our topic.</a:t>
            </a:r>
            <a:endParaRPr lang="en-US" dirty="0"/>
          </a:p>
        </p:txBody>
      </p:sp>
    </p:spTree>
    <p:extLst>
      <p:ext uri="{BB962C8B-B14F-4D97-AF65-F5344CB8AC3E}">
        <p14:creationId xmlns:p14="http://schemas.microsoft.com/office/powerpoint/2010/main" val="2356551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698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So, thank you for your attention. I hope you enjoyed this presentation, and I'm open to some discussion and questions regarding our topic.</a:t>
            </a:r>
            <a:endParaRPr lang="en-US" dirty="0"/>
          </a:p>
        </p:txBody>
      </p:sp>
    </p:spTree>
    <p:extLst>
      <p:ext uri="{BB962C8B-B14F-4D97-AF65-F5344CB8AC3E}">
        <p14:creationId xmlns:p14="http://schemas.microsoft.com/office/powerpoint/2010/main" val="505563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948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305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62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l-PL"/>
          </a:p>
        </p:txBody>
      </p:sp>
    </p:spTree>
    <p:extLst>
      <p:ext uri="{BB962C8B-B14F-4D97-AF65-F5344CB8AC3E}">
        <p14:creationId xmlns:p14="http://schemas.microsoft.com/office/powerpoint/2010/main" val="4195266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123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684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3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l-PL"/>
          </a:p>
        </p:txBody>
      </p:sp>
    </p:spTree>
    <p:extLst>
      <p:ext uri="{BB962C8B-B14F-4D97-AF65-F5344CB8AC3E}">
        <p14:creationId xmlns:p14="http://schemas.microsoft.com/office/powerpoint/2010/main" val="2417678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409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876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5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t>s</a:t>
            </a:r>
            <a:endParaRPr/>
          </a:p>
        </p:txBody>
      </p:sp>
    </p:spTree>
    <p:extLst>
      <p:ext uri="{BB962C8B-B14F-4D97-AF65-F5344CB8AC3E}">
        <p14:creationId xmlns:p14="http://schemas.microsoft.com/office/powerpoint/2010/main" val="321604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1" name="Google Shape;11;p2"/>
          <p:cNvSpPr/>
          <p:nvPr/>
        </p:nvSpPr>
        <p:spPr>
          <a:xfrm>
            <a:off x="148375" y="148500"/>
            <a:ext cx="8869500" cy="4846500"/>
          </a:xfrm>
          <a:prstGeom prst="rect">
            <a:avLst/>
          </a:prstGeom>
          <a:solidFill>
            <a:schemeClr val="accent2"/>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
          <p:cNvSpPr txBox="1">
            <a:spLocks noGrp="1"/>
          </p:cNvSpPr>
          <p:nvPr>
            <p:ph type="ctrTitle"/>
          </p:nvPr>
        </p:nvSpPr>
        <p:spPr>
          <a:xfrm>
            <a:off x="4040075" y="1807225"/>
            <a:ext cx="4084500" cy="19236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b="1">
                <a:solidFill>
                  <a:srgbClr val="74533D"/>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40075" y="3900750"/>
            <a:ext cx="4553400" cy="564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solidFill>
                  <a:srgbClr val="7C843C"/>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91" name="Google Shape;91;p18"/>
          <p:cNvSpPr/>
          <p:nvPr/>
        </p:nvSpPr>
        <p:spPr>
          <a:xfrm>
            <a:off x="148375" y="148500"/>
            <a:ext cx="8869500" cy="4846500"/>
          </a:xfrm>
          <a:prstGeom prst="rect">
            <a:avLst/>
          </a:prstGeom>
          <a:solidFill>
            <a:schemeClr val="accent2"/>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title"/>
          </p:nvPr>
        </p:nvSpPr>
        <p:spPr>
          <a:xfrm>
            <a:off x="710750" y="33800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8"/>
          <p:cNvSpPr txBox="1">
            <a:spLocks noGrp="1"/>
          </p:cNvSpPr>
          <p:nvPr>
            <p:ph type="subTitle" idx="1"/>
          </p:nvPr>
        </p:nvSpPr>
        <p:spPr>
          <a:xfrm>
            <a:off x="710750" y="3785547"/>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title" idx="2"/>
          </p:nvPr>
        </p:nvSpPr>
        <p:spPr>
          <a:xfrm>
            <a:off x="710750" y="12231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8"/>
          <p:cNvSpPr txBox="1">
            <a:spLocks noGrp="1"/>
          </p:cNvSpPr>
          <p:nvPr>
            <p:ph type="subTitle" idx="3"/>
          </p:nvPr>
        </p:nvSpPr>
        <p:spPr>
          <a:xfrm>
            <a:off x="710750" y="1627900"/>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8"/>
          <p:cNvSpPr txBox="1">
            <a:spLocks noGrp="1"/>
          </p:cNvSpPr>
          <p:nvPr>
            <p:ph type="title" idx="4"/>
          </p:nvPr>
        </p:nvSpPr>
        <p:spPr>
          <a:xfrm>
            <a:off x="710750" y="2301213"/>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18"/>
          <p:cNvSpPr txBox="1">
            <a:spLocks noGrp="1"/>
          </p:cNvSpPr>
          <p:nvPr>
            <p:ph type="subTitle" idx="5"/>
          </p:nvPr>
        </p:nvSpPr>
        <p:spPr>
          <a:xfrm>
            <a:off x="710750" y="2706729"/>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8"/>
          <p:cNvSpPr txBox="1">
            <a:spLocks noGrp="1"/>
          </p:cNvSpPr>
          <p:nvPr>
            <p:ph type="title" idx="6"/>
          </p:nvPr>
        </p:nvSpPr>
        <p:spPr>
          <a:xfrm>
            <a:off x="710750" y="387250"/>
            <a:ext cx="4724700" cy="77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solidFill>
            <a:schemeClr val="accent3"/>
          </a:solidFill>
          <a:ln w="19050" cap="flat" cmpd="sng">
            <a:solidFill>
              <a:srgbClr val="7453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88947D2-E85F-E331-3BF7-D84BEDFA2785}"/>
              </a:ext>
            </a:extLst>
          </p:cNvPr>
          <p:cNvPicPr>
            <a:picLocks noChangeAspect="1"/>
          </p:cNvPicPr>
          <p:nvPr userDrawn="1"/>
        </p:nvPicPr>
        <p:blipFill rotWithShape="1">
          <a:blip r:embed="rId2"/>
          <a:srcRect r="9904"/>
          <a:stretch/>
        </p:blipFill>
        <p:spPr>
          <a:xfrm>
            <a:off x="-128202" y="1545"/>
            <a:ext cx="9272201" cy="5141955"/>
          </a:xfrm>
          <a:prstGeom prst="rect">
            <a:avLst/>
          </a:prstGeom>
        </p:spPr>
      </p:pic>
      <p:sp>
        <p:nvSpPr>
          <p:cNvPr id="5" name="Google Shape;13;p3">
            <a:extLst>
              <a:ext uri="{FF2B5EF4-FFF2-40B4-BE49-F238E27FC236}">
                <a16:creationId xmlns:a16="http://schemas.microsoft.com/office/drawing/2014/main" id="{42AEE9E6-4211-44FA-7360-AE2DBD6E12CB}"/>
              </a:ext>
            </a:extLst>
          </p:cNvPr>
          <p:cNvSpPr txBox="1">
            <a:spLocks noGrp="1"/>
          </p:cNvSpPr>
          <p:nvPr>
            <p:ph type="title"/>
          </p:nvPr>
        </p:nvSpPr>
        <p:spPr>
          <a:xfrm>
            <a:off x="1687037" y="1353337"/>
            <a:ext cx="5769925" cy="2436825"/>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6"/>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33076175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64" r:id="rId2"/>
    <p:sldLayoutId id="2147483669" r:id="rId3"/>
    <p:sldLayoutId id="2147483670" r:id="rId4"/>
    <p:sldLayoutId id="214748367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2" name="Picture 2">
            <a:extLst>
              <a:ext uri="{FF2B5EF4-FFF2-40B4-BE49-F238E27FC236}">
                <a16:creationId xmlns:a16="http://schemas.microsoft.com/office/drawing/2014/main" id="{D87A7F03-0F40-C645-9661-7B5E48B0557E}"/>
              </a:ext>
            </a:extLst>
          </p:cNvPr>
          <p:cNvPicPr>
            <a:picLocks noChangeAspect="1"/>
          </p:cNvPicPr>
          <p:nvPr/>
        </p:nvPicPr>
        <p:blipFill rotWithShape="1">
          <a:blip r:embed="rId3"/>
          <a:srcRect r="12012"/>
          <a:stretch/>
        </p:blipFill>
        <p:spPr>
          <a:xfrm>
            <a:off x="-91227" y="0"/>
            <a:ext cx="9229342" cy="5240809"/>
          </a:xfrm>
          <a:prstGeom prst="rect">
            <a:avLst/>
          </a:prstGeom>
        </p:spPr>
      </p:pic>
      <p:sp>
        <p:nvSpPr>
          <p:cNvPr id="143" name="Google Shape;143;p28"/>
          <p:cNvSpPr txBox="1">
            <a:spLocks noGrp="1"/>
          </p:cNvSpPr>
          <p:nvPr>
            <p:ph type="ctrTitle"/>
          </p:nvPr>
        </p:nvSpPr>
        <p:spPr>
          <a:xfrm>
            <a:off x="-7422" y="1839425"/>
            <a:ext cx="9064171" cy="1212086"/>
          </a:xfrm>
          <a:prstGeom prst="rect">
            <a:avLst/>
          </a:prstGeom>
        </p:spPr>
        <p:txBody>
          <a:bodyPr spcFirstLastPara="1" wrap="square" lIns="91425" tIns="91425" rIns="91425" bIns="91425" anchor="t" anchorCtr="0">
            <a:noAutofit/>
          </a:bodyPr>
          <a:lstStyle/>
          <a:p>
            <a:pPr algn="ctr"/>
            <a:r>
              <a:rPr lang="en-US" sz="3200" b="0">
                <a:solidFill>
                  <a:schemeClr val="bg1"/>
                </a:solidFill>
              </a:rPr>
              <a:t>forester: A Novel Approach to Accessible and Interpretable</a:t>
            </a:r>
            <a:r>
              <a:rPr lang="pl-PL" sz="3200" b="0">
                <a:solidFill>
                  <a:schemeClr val="bg1"/>
                </a:solidFill>
              </a:rPr>
              <a:t> </a:t>
            </a:r>
            <a:r>
              <a:rPr lang="en-US" sz="3200" b="0">
                <a:solidFill>
                  <a:schemeClr val="bg1"/>
                </a:solidFill>
              </a:rPr>
              <a:t>AutoML for Tree-Based Modeling</a:t>
            </a:r>
          </a:p>
        </p:txBody>
      </p:sp>
      <p:sp>
        <p:nvSpPr>
          <p:cNvPr id="144" name="Google Shape;144;p28"/>
          <p:cNvSpPr txBox="1">
            <a:spLocks noGrp="1"/>
          </p:cNvSpPr>
          <p:nvPr>
            <p:ph type="subTitle" idx="1"/>
          </p:nvPr>
        </p:nvSpPr>
        <p:spPr>
          <a:xfrm>
            <a:off x="1162478" y="3934234"/>
            <a:ext cx="6819043" cy="913490"/>
          </a:xfrm>
          <a:prstGeom prst="rect">
            <a:avLst/>
          </a:prstGeom>
        </p:spPr>
        <p:txBody>
          <a:bodyPr spcFirstLastPara="1" wrap="square" lIns="91425" tIns="91425" rIns="91425" bIns="91425" anchor="t" anchorCtr="0">
            <a:noAutofit/>
          </a:bodyPr>
          <a:lstStyle/>
          <a:p>
            <a:pPr algn="ctr"/>
            <a:r>
              <a:rPr lang="pl-PL">
                <a:solidFill>
                  <a:srgbClr val="D6E29C"/>
                </a:solidFill>
              </a:rPr>
              <a:t>Hubert Ruczyński</a:t>
            </a:r>
          </a:p>
          <a:p>
            <a:pPr algn="ctr"/>
            <a:r>
              <a:rPr lang="pl-PL">
                <a:solidFill>
                  <a:srgbClr val="D6E29C"/>
                </a:solidFill>
                <a:latin typeface="Questrial"/>
              </a:rPr>
              <a:t>Warsaw University of Technology</a:t>
            </a:r>
          </a:p>
        </p:txBody>
      </p:sp>
      <p:sp>
        <p:nvSpPr>
          <p:cNvPr id="4" name="TextBox 3">
            <a:extLst>
              <a:ext uri="{FF2B5EF4-FFF2-40B4-BE49-F238E27FC236}">
                <a16:creationId xmlns:a16="http://schemas.microsoft.com/office/drawing/2014/main" id="{09932843-DB30-FC70-16C8-12C55B2BEDBE}"/>
              </a:ext>
            </a:extLst>
          </p:cNvPr>
          <p:cNvSpPr txBox="1"/>
          <p:nvPr/>
        </p:nvSpPr>
        <p:spPr>
          <a:xfrm>
            <a:off x="54370" y="134883"/>
            <a:ext cx="3000221" cy="646331"/>
          </a:xfrm>
          <a:prstGeom prst="rect">
            <a:avLst/>
          </a:prstGeom>
          <a:noFill/>
        </p:spPr>
        <p:txBody>
          <a:bodyPr wrap="square">
            <a:spAutoFit/>
          </a:bodyPr>
          <a:lstStyle/>
          <a:p>
            <a:r>
              <a:rPr lang="en-US" sz="1200">
                <a:solidFill>
                  <a:schemeClr val="bg1"/>
                </a:solidFill>
                <a:latin typeface="Questrial"/>
                <a:ea typeface="Questrial"/>
                <a:cs typeface="Questrial"/>
                <a:sym typeface="Questrial"/>
              </a:rPr>
              <a:t>2nd International Conference </a:t>
            </a:r>
          </a:p>
          <a:p>
            <a:r>
              <a:rPr lang="en-US" sz="1200">
                <a:solidFill>
                  <a:schemeClr val="bg1"/>
                </a:solidFill>
                <a:latin typeface="Questrial"/>
                <a:ea typeface="Questrial"/>
                <a:cs typeface="Questrial"/>
                <a:sym typeface="Questrial"/>
              </a:rPr>
              <a:t>on Automated Machine Learning</a:t>
            </a:r>
            <a:r>
              <a:rPr lang="pl-PL" sz="1200">
                <a:solidFill>
                  <a:schemeClr val="bg1"/>
                </a:solidFill>
                <a:latin typeface="Questrial"/>
                <a:ea typeface="Questrial"/>
                <a:cs typeface="Questrial"/>
                <a:sym typeface="Questrial"/>
              </a:rPr>
              <a:t>:</a:t>
            </a:r>
          </a:p>
          <a:p>
            <a:r>
              <a:rPr lang="pl-PL" sz="1200">
                <a:solidFill>
                  <a:schemeClr val="bg1"/>
                </a:solidFill>
                <a:latin typeface="Questrial"/>
                <a:ea typeface="Questrial"/>
                <a:cs typeface="Questrial"/>
                <a:sym typeface="Questrial"/>
              </a:rPr>
              <a:t>AutoML 2023 Conference, Potsdam</a:t>
            </a:r>
            <a:endParaRPr lang="en-US" sz="1200">
              <a:solidFill>
                <a:schemeClr val="bg1"/>
              </a:solidFill>
              <a:latin typeface="Questrial"/>
              <a:ea typeface="Questrial"/>
              <a:cs typeface="Questrial"/>
              <a:sym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3B80-0644-E779-6154-108E4214068B}"/>
              </a:ext>
            </a:extLst>
          </p:cNvPr>
          <p:cNvSpPr>
            <a:spLocks noGrp="1"/>
          </p:cNvSpPr>
          <p:nvPr>
            <p:ph type="title"/>
          </p:nvPr>
        </p:nvSpPr>
        <p:spPr/>
        <p:txBody>
          <a:bodyPr/>
          <a:lstStyle/>
          <a:p>
            <a:r>
              <a:rPr lang="pl-PL"/>
              <a:t>Current directions</a:t>
            </a:r>
          </a:p>
        </p:txBody>
      </p:sp>
    </p:spTree>
    <p:extLst>
      <p:ext uri="{BB962C8B-B14F-4D97-AF65-F5344CB8AC3E}">
        <p14:creationId xmlns:p14="http://schemas.microsoft.com/office/powerpoint/2010/main" val="4024998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4" name="Picture 3">
            <a:extLst>
              <a:ext uri="{FF2B5EF4-FFF2-40B4-BE49-F238E27FC236}">
                <a16:creationId xmlns:a16="http://schemas.microsoft.com/office/drawing/2014/main" id="{9DA3DB8E-54C5-C3CC-FB23-F09269192E1C}"/>
              </a:ext>
            </a:extLst>
          </p:cNvPr>
          <p:cNvPicPr>
            <a:picLocks noChangeAspect="1"/>
          </p:cNvPicPr>
          <p:nvPr/>
        </p:nvPicPr>
        <p:blipFill>
          <a:blip r:embed="rId3"/>
          <a:stretch>
            <a:fillRect/>
          </a:stretch>
        </p:blipFill>
        <p:spPr>
          <a:xfrm>
            <a:off x="1427563" y="256813"/>
            <a:ext cx="6288873" cy="4629873"/>
          </a:xfrm>
          <a:prstGeom prst="rect">
            <a:avLst/>
          </a:prstGeom>
        </p:spPr>
      </p:pic>
    </p:spTree>
    <p:extLst>
      <p:ext uri="{BB962C8B-B14F-4D97-AF65-F5344CB8AC3E}">
        <p14:creationId xmlns:p14="http://schemas.microsoft.com/office/powerpoint/2010/main" val="2489894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Ablation study</a:t>
            </a:r>
            <a:endParaRPr lang="en-US" b="0">
              <a:solidFill>
                <a:srgbClr val="74533D"/>
              </a:solidFill>
            </a:endParaRPr>
          </a:p>
        </p:txBody>
      </p:sp>
      <p:cxnSp>
        <p:nvCxnSpPr>
          <p:cNvPr id="166" name="Google Shape;166;p30"/>
          <p:cNvCxnSpPr>
            <a:cxnSpLocks/>
          </p:cNvCxnSpPr>
          <p:nvPr/>
        </p:nvCxnSpPr>
        <p:spPr>
          <a:xfrm>
            <a:off x="812499" y="1045726"/>
            <a:ext cx="2902974" cy="0"/>
          </a:xfrm>
          <a:prstGeom prst="straightConnector1">
            <a:avLst/>
          </a:prstGeom>
          <a:noFill/>
          <a:ln w="19050" cap="flat" cmpd="sng">
            <a:solidFill>
              <a:srgbClr val="74533D"/>
            </a:solidFill>
            <a:prstDash val="solid"/>
            <a:round/>
            <a:headEnd type="none" w="med" len="med"/>
            <a:tailEnd type="none" w="med" len="med"/>
          </a:ln>
        </p:spPr>
      </p:cxnSp>
      <p:pic>
        <p:nvPicPr>
          <p:cNvPr id="9" name="Picture 8">
            <a:extLst>
              <a:ext uri="{FF2B5EF4-FFF2-40B4-BE49-F238E27FC236}">
                <a16:creationId xmlns:a16="http://schemas.microsoft.com/office/drawing/2014/main" id="{748F34DB-71F5-888C-00A1-BAACFFE807FE}"/>
              </a:ext>
            </a:extLst>
          </p:cNvPr>
          <p:cNvPicPr>
            <a:picLocks noChangeAspect="1"/>
          </p:cNvPicPr>
          <p:nvPr/>
        </p:nvPicPr>
        <p:blipFill>
          <a:blip r:embed="rId3"/>
          <a:stretch>
            <a:fillRect/>
          </a:stretch>
        </p:blipFill>
        <p:spPr>
          <a:xfrm>
            <a:off x="2157203" y="1239435"/>
            <a:ext cx="4829594" cy="1713554"/>
          </a:xfrm>
          <a:prstGeom prst="rect">
            <a:avLst/>
          </a:prstGeom>
        </p:spPr>
      </p:pic>
      <p:pic>
        <p:nvPicPr>
          <p:cNvPr id="13" name="Picture 12">
            <a:extLst>
              <a:ext uri="{FF2B5EF4-FFF2-40B4-BE49-F238E27FC236}">
                <a16:creationId xmlns:a16="http://schemas.microsoft.com/office/drawing/2014/main" id="{75473A93-E8BD-2E4F-FDCE-421C8F641EC8}"/>
              </a:ext>
            </a:extLst>
          </p:cNvPr>
          <p:cNvPicPr>
            <a:picLocks noChangeAspect="1"/>
          </p:cNvPicPr>
          <p:nvPr/>
        </p:nvPicPr>
        <p:blipFill>
          <a:blip r:embed="rId4"/>
          <a:stretch>
            <a:fillRect/>
          </a:stretch>
        </p:blipFill>
        <p:spPr>
          <a:xfrm>
            <a:off x="2155735" y="3115584"/>
            <a:ext cx="4831062" cy="1362538"/>
          </a:xfrm>
          <a:prstGeom prst="rect">
            <a:avLst/>
          </a:prstGeom>
        </p:spPr>
      </p:pic>
    </p:spTree>
    <p:extLst>
      <p:ext uri="{BB962C8B-B14F-4D97-AF65-F5344CB8AC3E}">
        <p14:creationId xmlns:p14="http://schemas.microsoft.com/office/powerpoint/2010/main" val="96685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Ablation study</a:t>
            </a:r>
            <a:endParaRPr lang="en-US" b="0">
              <a:solidFill>
                <a:srgbClr val="74533D"/>
              </a:solidFill>
            </a:endParaRPr>
          </a:p>
        </p:txBody>
      </p:sp>
      <p:cxnSp>
        <p:nvCxnSpPr>
          <p:cNvPr id="166" name="Google Shape;166;p30"/>
          <p:cNvCxnSpPr>
            <a:cxnSpLocks/>
          </p:cNvCxnSpPr>
          <p:nvPr/>
        </p:nvCxnSpPr>
        <p:spPr>
          <a:xfrm>
            <a:off x="812499" y="1045726"/>
            <a:ext cx="2902974" cy="0"/>
          </a:xfrm>
          <a:prstGeom prst="straightConnector1">
            <a:avLst/>
          </a:prstGeom>
          <a:noFill/>
          <a:ln w="19050" cap="flat" cmpd="sng">
            <a:solidFill>
              <a:srgbClr val="74533D"/>
            </a:solidFill>
            <a:prstDash val="solid"/>
            <a:round/>
            <a:headEnd type="none" w="med" len="med"/>
            <a:tailEnd type="none" w="med" len="med"/>
          </a:ln>
        </p:spPr>
      </p:cxnSp>
      <p:pic>
        <p:nvPicPr>
          <p:cNvPr id="7" name="Picture 6">
            <a:extLst>
              <a:ext uri="{FF2B5EF4-FFF2-40B4-BE49-F238E27FC236}">
                <a16:creationId xmlns:a16="http://schemas.microsoft.com/office/drawing/2014/main" id="{26B42104-9EAF-2FF0-6F56-7ECF31DB7C79}"/>
              </a:ext>
            </a:extLst>
          </p:cNvPr>
          <p:cNvPicPr>
            <a:picLocks noChangeAspect="1"/>
          </p:cNvPicPr>
          <p:nvPr/>
        </p:nvPicPr>
        <p:blipFill>
          <a:blip r:embed="rId3"/>
          <a:stretch>
            <a:fillRect/>
          </a:stretch>
        </p:blipFill>
        <p:spPr>
          <a:xfrm>
            <a:off x="1423687" y="1139057"/>
            <a:ext cx="6406586" cy="1885615"/>
          </a:xfrm>
          <a:prstGeom prst="rect">
            <a:avLst/>
          </a:prstGeom>
        </p:spPr>
      </p:pic>
      <p:pic>
        <p:nvPicPr>
          <p:cNvPr id="3" name="Picture 2">
            <a:extLst>
              <a:ext uri="{FF2B5EF4-FFF2-40B4-BE49-F238E27FC236}">
                <a16:creationId xmlns:a16="http://schemas.microsoft.com/office/drawing/2014/main" id="{2A587970-B555-ECD9-8E70-588AE6430257}"/>
              </a:ext>
            </a:extLst>
          </p:cNvPr>
          <p:cNvPicPr>
            <a:picLocks noChangeAspect="1"/>
          </p:cNvPicPr>
          <p:nvPr/>
        </p:nvPicPr>
        <p:blipFill>
          <a:blip r:embed="rId4"/>
          <a:stretch>
            <a:fillRect/>
          </a:stretch>
        </p:blipFill>
        <p:spPr>
          <a:xfrm>
            <a:off x="1423687" y="3016496"/>
            <a:ext cx="6406586" cy="1933316"/>
          </a:xfrm>
          <a:prstGeom prst="rect">
            <a:avLst/>
          </a:prstGeom>
        </p:spPr>
      </p:pic>
    </p:spTree>
    <p:extLst>
      <p:ext uri="{BB962C8B-B14F-4D97-AF65-F5344CB8AC3E}">
        <p14:creationId xmlns:p14="http://schemas.microsoft.com/office/powerpoint/2010/main" val="3208287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Master’s degree</a:t>
            </a:r>
            <a:endParaRPr b="0">
              <a:solidFill>
                <a:srgbClr val="74533D"/>
              </a:solidFill>
            </a:endParaRPr>
          </a:p>
        </p:txBody>
      </p:sp>
      <p:cxnSp>
        <p:nvCxnSpPr>
          <p:cNvPr id="166" name="Google Shape;166;p30"/>
          <p:cNvCxnSpPr>
            <a:cxnSpLocks/>
          </p:cNvCxnSpPr>
          <p:nvPr/>
        </p:nvCxnSpPr>
        <p:spPr>
          <a:xfrm>
            <a:off x="812499" y="1045726"/>
            <a:ext cx="3290726" cy="0"/>
          </a:xfrm>
          <a:prstGeom prst="straightConnector1">
            <a:avLst/>
          </a:prstGeom>
          <a:noFill/>
          <a:ln w="19050" cap="flat" cmpd="sng">
            <a:solidFill>
              <a:srgbClr val="74533D"/>
            </a:solidFill>
            <a:prstDash val="solid"/>
            <a:round/>
            <a:headEnd type="none" w="med" len="med"/>
            <a:tailEnd type="none" w="med" len="med"/>
          </a:ln>
        </p:spPr>
      </p:cxnSp>
      <p:sp>
        <p:nvSpPr>
          <p:cNvPr id="2" name="Google Shape;162;p30">
            <a:extLst>
              <a:ext uri="{FF2B5EF4-FFF2-40B4-BE49-F238E27FC236}">
                <a16:creationId xmlns:a16="http://schemas.microsoft.com/office/drawing/2014/main" id="{45170280-5849-C6D1-2107-5ADABAF27ADA}"/>
              </a:ext>
            </a:extLst>
          </p:cNvPr>
          <p:cNvSpPr txBox="1">
            <a:spLocks/>
          </p:cNvSpPr>
          <p:nvPr/>
        </p:nvSpPr>
        <p:spPr>
          <a:xfrm>
            <a:off x="710751" y="1204470"/>
            <a:ext cx="5782646" cy="3460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lnSpc>
                <a:spcPct val="200000"/>
              </a:lnSpc>
            </a:pPr>
            <a:r>
              <a:rPr lang="pl-PL" b="1">
                <a:solidFill>
                  <a:srgbClr val="7C843C"/>
                </a:solidFill>
                <a:latin typeface="+mn-lt"/>
              </a:rPr>
              <a:t>1. Implementation of multiclass classification (MC).</a:t>
            </a:r>
          </a:p>
          <a:p>
            <a:pPr marL="0" indent="0">
              <a:lnSpc>
                <a:spcPct val="200000"/>
              </a:lnSpc>
            </a:pPr>
            <a:r>
              <a:rPr lang="pl-PL" b="1">
                <a:solidFill>
                  <a:srgbClr val="7C843C"/>
                </a:solidFill>
                <a:latin typeface="+mn-lt"/>
              </a:rPr>
              <a:t>2. Adding a few more datasets for current tasks.</a:t>
            </a:r>
          </a:p>
          <a:p>
            <a:pPr marL="0" indent="0">
              <a:lnSpc>
                <a:spcPct val="200000"/>
              </a:lnSpc>
            </a:pPr>
            <a:r>
              <a:rPr lang="pl-PL" b="1">
                <a:solidFill>
                  <a:srgbClr val="7C843C"/>
                </a:solidFill>
                <a:latin typeface="+mn-lt"/>
              </a:rPr>
              <a:t>3. Conducting preprocessing methods ablations study for MC.</a:t>
            </a:r>
          </a:p>
          <a:p>
            <a:pPr marL="0" indent="0">
              <a:lnSpc>
                <a:spcPct val="200000"/>
              </a:lnSpc>
            </a:pPr>
            <a:r>
              <a:rPr lang="pl-PL" b="1">
                <a:solidFill>
                  <a:srgbClr val="7C843C"/>
                </a:solidFill>
                <a:latin typeface="+mn-lt"/>
              </a:rPr>
              <a:t>4. Evaluation of various preprocessing strategies on new data.</a:t>
            </a:r>
          </a:p>
          <a:p>
            <a:pPr marL="0" indent="0">
              <a:lnSpc>
                <a:spcPct val="200000"/>
              </a:lnSpc>
            </a:pPr>
            <a:r>
              <a:rPr lang="pl-PL" b="1">
                <a:solidFill>
                  <a:srgbClr val="7C843C"/>
                </a:solidFill>
                <a:latin typeface="+mn-lt"/>
              </a:rPr>
              <a:t>5. Uploading forester to CRAN Repository.</a:t>
            </a:r>
          </a:p>
          <a:p>
            <a:pPr marL="0" indent="0">
              <a:lnSpc>
                <a:spcPct val="200000"/>
              </a:lnSpc>
            </a:pPr>
            <a:endParaRPr lang="pl-PL" b="1">
              <a:solidFill>
                <a:srgbClr val="7C843C"/>
              </a:solidFill>
              <a:latin typeface="+mn-lt"/>
            </a:endParaRPr>
          </a:p>
          <a:p>
            <a:pPr marL="0" indent="0">
              <a:lnSpc>
                <a:spcPct val="200000"/>
              </a:lnSpc>
            </a:pPr>
            <a:endParaRPr lang="en-US" b="1" dirty="0">
              <a:solidFill>
                <a:srgbClr val="7C843C"/>
              </a:solidFill>
              <a:latin typeface="+mn-lt"/>
            </a:endParaRPr>
          </a:p>
        </p:txBody>
      </p:sp>
    </p:spTree>
    <p:extLst>
      <p:ext uri="{BB962C8B-B14F-4D97-AF65-F5344CB8AC3E}">
        <p14:creationId xmlns:p14="http://schemas.microsoft.com/office/powerpoint/2010/main" val="293578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8B4294-AF50-93D3-9CDD-0148DABFFC6B}"/>
              </a:ext>
            </a:extLst>
          </p:cNvPr>
          <p:cNvSpPr>
            <a:spLocks noGrp="1"/>
          </p:cNvSpPr>
          <p:nvPr>
            <p:ph type="title"/>
          </p:nvPr>
        </p:nvSpPr>
        <p:spPr>
          <a:xfrm>
            <a:off x="1050839" y="1353337"/>
            <a:ext cx="7042321" cy="2436825"/>
          </a:xfrm>
        </p:spPr>
        <p:txBody>
          <a:bodyPr anchor="ctr"/>
          <a:lstStyle/>
          <a:p>
            <a:r>
              <a:rPr lang="pl-PL" sz="3600"/>
              <a:t>FairPAN - Fairness (XAI)</a:t>
            </a:r>
          </a:p>
        </p:txBody>
      </p:sp>
    </p:spTree>
    <p:extLst>
      <p:ext uri="{BB962C8B-B14F-4D97-AF65-F5344CB8AC3E}">
        <p14:creationId xmlns:p14="http://schemas.microsoft.com/office/powerpoint/2010/main" val="3010321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GAN architecture</a:t>
            </a:r>
            <a:endParaRPr lang="en-US" b="0">
              <a:solidFill>
                <a:srgbClr val="74533D"/>
              </a:solidFill>
            </a:endParaRPr>
          </a:p>
        </p:txBody>
      </p:sp>
      <p:cxnSp>
        <p:nvCxnSpPr>
          <p:cNvPr id="166" name="Google Shape;166;p30"/>
          <p:cNvCxnSpPr>
            <a:cxnSpLocks/>
          </p:cNvCxnSpPr>
          <p:nvPr/>
        </p:nvCxnSpPr>
        <p:spPr>
          <a:xfrm>
            <a:off x="812499" y="1045726"/>
            <a:ext cx="3649542" cy="0"/>
          </a:xfrm>
          <a:prstGeom prst="straightConnector1">
            <a:avLst/>
          </a:prstGeom>
          <a:noFill/>
          <a:ln w="19050" cap="flat" cmpd="sng">
            <a:solidFill>
              <a:srgbClr val="74533D"/>
            </a:solidFill>
            <a:prstDash val="solid"/>
            <a:round/>
            <a:headEnd type="none" w="med" len="med"/>
            <a:tailEnd type="none" w="med" len="med"/>
          </a:ln>
        </p:spPr>
      </p:cxnSp>
      <p:pic>
        <p:nvPicPr>
          <p:cNvPr id="3" name="Picture 2">
            <a:extLst>
              <a:ext uri="{FF2B5EF4-FFF2-40B4-BE49-F238E27FC236}">
                <a16:creationId xmlns:a16="http://schemas.microsoft.com/office/drawing/2014/main" id="{CE351851-8920-4320-DE01-28A138CAB2CB}"/>
              </a:ext>
            </a:extLst>
          </p:cNvPr>
          <p:cNvPicPr>
            <a:picLocks noChangeAspect="1"/>
          </p:cNvPicPr>
          <p:nvPr/>
        </p:nvPicPr>
        <p:blipFill>
          <a:blip r:embed="rId3"/>
          <a:stretch>
            <a:fillRect/>
          </a:stretch>
        </p:blipFill>
        <p:spPr>
          <a:xfrm>
            <a:off x="960698" y="1508761"/>
            <a:ext cx="7697165" cy="2589013"/>
          </a:xfrm>
          <a:prstGeom prst="rect">
            <a:avLst/>
          </a:prstGeom>
        </p:spPr>
      </p:pic>
    </p:spTree>
    <p:extLst>
      <p:ext uri="{BB962C8B-B14F-4D97-AF65-F5344CB8AC3E}">
        <p14:creationId xmlns:p14="http://schemas.microsoft.com/office/powerpoint/2010/main" val="2162530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Metrics</a:t>
            </a:r>
            <a:endParaRPr lang="en-US" b="0">
              <a:solidFill>
                <a:srgbClr val="74533D"/>
              </a:solidFill>
            </a:endParaRPr>
          </a:p>
        </p:txBody>
      </p:sp>
      <p:cxnSp>
        <p:nvCxnSpPr>
          <p:cNvPr id="166" name="Google Shape;166;p30"/>
          <p:cNvCxnSpPr>
            <a:cxnSpLocks/>
          </p:cNvCxnSpPr>
          <p:nvPr/>
        </p:nvCxnSpPr>
        <p:spPr>
          <a:xfrm>
            <a:off x="812499" y="1045726"/>
            <a:ext cx="1537162" cy="0"/>
          </a:xfrm>
          <a:prstGeom prst="straightConnector1">
            <a:avLst/>
          </a:prstGeom>
          <a:noFill/>
          <a:ln w="19050" cap="flat" cmpd="sng">
            <a:solidFill>
              <a:srgbClr val="74533D"/>
            </a:solidFill>
            <a:prstDash val="solid"/>
            <a:round/>
            <a:headEnd type="none" w="med" len="med"/>
            <a:tailEnd type="none" w="med" len="med"/>
          </a:ln>
        </p:spPr>
      </p:cxnSp>
      <p:pic>
        <p:nvPicPr>
          <p:cNvPr id="4" name="Picture 3">
            <a:extLst>
              <a:ext uri="{FF2B5EF4-FFF2-40B4-BE49-F238E27FC236}">
                <a16:creationId xmlns:a16="http://schemas.microsoft.com/office/drawing/2014/main" id="{157875D4-B8B3-6B2A-C3EA-5C513B85FEFC}"/>
              </a:ext>
            </a:extLst>
          </p:cNvPr>
          <p:cNvPicPr>
            <a:picLocks noChangeAspect="1"/>
          </p:cNvPicPr>
          <p:nvPr/>
        </p:nvPicPr>
        <p:blipFill>
          <a:blip r:embed="rId3"/>
          <a:stretch>
            <a:fillRect/>
          </a:stretch>
        </p:blipFill>
        <p:spPr>
          <a:xfrm>
            <a:off x="1288963" y="1163650"/>
            <a:ext cx="6566073" cy="3752517"/>
          </a:xfrm>
          <a:prstGeom prst="rect">
            <a:avLst/>
          </a:prstGeom>
        </p:spPr>
      </p:pic>
    </p:spTree>
    <p:extLst>
      <p:ext uri="{BB962C8B-B14F-4D97-AF65-F5344CB8AC3E}">
        <p14:creationId xmlns:p14="http://schemas.microsoft.com/office/powerpoint/2010/main" val="2302514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b="0">
                <a:solidFill>
                  <a:srgbClr val="74533D"/>
                </a:solidFill>
              </a:rPr>
              <a:t>Fair results (STP)</a:t>
            </a:r>
            <a:endParaRPr lang="en-US" b="0">
              <a:solidFill>
                <a:srgbClr val="74533D"/>
              </a:solidFill>
            </a:endParaRPr>
          </a:p>
        </p:txBody>
      </p:sp>
      <p:cxnSp>
        <p:nvCxnSpPr>
          <p:cNvPr id="166" name="Google Shape;166;p30"/>
          <p:cNvCxnSpPr>
            <a:cxnSpLocks/>
          </p:cNvCxnSpPr>
          <p:nvPr/>
        </p:nvCxnSpPr>
        <p:spPr>
          <a:xfrm>
            <a:off x="812499" y="1045726"/>
            <a:ext cx="3452772" cy="0"/>
          </a:xfrm>
          <a:prstGeom prst="straightConnector1">
            <a:avLst/>
          </a:prstGeom>
          <a:noFill/>
          <a:ln w="19050" cap="flat" cmpd="sng">
            <a:solidFill>
              <a:srgbClr val="74533D"/>
            </a:solidFill>
            <a:prstDash val="solid"/>
            <a:round/>
            <a:headEnd type="none" w="med" len="med"/>
            <a:tailEnd type="none" w="med" len="med"/>
          </a:ln>
        </p:spPr>
      </p:cxnSp>
      <p:pic>
        <p:nvPicPr>
          <p:cNvPr id="3" name="Picture 2">
            <a:extLst>
              <a:ext uri="{FF2B5EF4-FFF2-40B4-BE49-F238E27FC236}">
                <a16:creationId xmlns:a16="http://schemas.microsoft.com/office/drawing/2014/main" id="{E2A877B8-DFEA-10AA-3408-CF1880168AE0}"/>
              </a:ext>
            </a:extLst>
          </p:cNvPr>
          <p:cNvPicPr>
            <a:picLocks noChangeAspect="1"/>
          </p:cNvPicPr>
          <p:nvPr/>
        </p:nvPicPr>
        <p:blipFill rotWithShape="1">
          <a:blip r:embed="rId3"/>
          <a:srcRect l="702" t="2545" r="1107" b="2267"/>
          <a:stretch/>
        </p:blipFill>
        <p:spPr>
          <a:xfrm>
            <a:off x="1056190" y="1244279"/>
            <a:ext cx="7031620" cy="3449254"/>
          </a:xfrm>
          <a:prstGeom prst="rect">
            <a:avLst/>
          </a:prstGeom>
        </p:spPr>
      </p:pic>
    </p:spTree>
    <p:extLst>
      <p:ext uri="{BB962C8B-B14F-4D97-AF65-F5344CB8AC3E}">
        <p14:creationId xmlns:p14="http://schemas.microsoft.com/office/powerpoint/2010/main" val="1002204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8B4294-AF50-93D3-9CDD-0148DABFFC6B}"/>
              </a:ext>
            </a:extLst>
          </p:cNvPr>
          <p:cNvSpPr>
            <a:spLocks noGrp="1"/>
          </p:cNvSpPr>
          <p:nvPr>
            <p:ph type="title"/>
          </p:nvPr>
        </p:nvSpPr>
        <p:spPr>
          <a:xfrm>
            <a:off x="1050839" y="1353337"/>
            <a:ext cx="7042321" cy="2436825"/>
          </a:xfrm>
        </p:spPr>
        <p:txBody>
          <a:bodyPr anchor="ctr"/>
          <a:lstStyle/>
          <a:p>
            <a:r>
              <a:rPr lang="pl-PL" sz="3600"/>
              <a:t>Analysis of BigTech influence with memes - NLP</a:t>
            </a:r>
          </a:p>
        </p:txBody>
      </p:sp>
    </p:spTree>
    <p:extLst>
      <p:ext uri="{BB962C8B-B14F-4D97-AF65-F5344CB8AC3E}">
        <p14:creationId xmlns:p14="http://schemas.microsoft.com/office/powerpoint/2010/main" val="107837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7" name="Picture 6">
            <a:extLst>
              <a:ext uri="{FF2B5EF4-FFF2-40B4-BE49-F238E27FC236}">
                <a16:creationId xmlns:a16="http://schemas.microsoft.com/office/drawing/2014/main" id="{A39CB209-57FB-DC55-D152-98B226A98A55}"/>
              </a:ext>
            </a:extLst>
          </p:cNvPr>
          <p:cNvPicPr>
            <a:picLocks noChangeAspect="1"/>
          </p:cNvPicPr>
          <p:nvPr/>
        </p:nvPicPr>
        <p:blipFill rotWithShape="1">
          <a:blip r:embed="rId3"/>
          <a:srcRect t="4076" b="4577"/>
          <a:stretch/>
        </p:blipFill>
        <p:spPr>
          <a:xfrm>
            <a:off x="1467039" y="370785"/>
            <a:ext cx="6209921" cy="3884765"/>
          </a:xfrm>
          <a:prstGeom prst="rect">
            <a:avLst/>
          </a:prstGeom>
        </p:spPr>
      </p:pic>
      <p:pic>
        <p:nvPicPr>
          <p:cNvPr id="3" name="Picture 2">
            <a:extLst>
              <a:ext uri="{FF2B5EF4-FFF2-40B4-BE49-F238E27FC236}">
                <a16:creationId xmlns:a16="http://schemas.microsoft.com/office/drawing/2014/main" id="{39E288D9-17A9-2356-685A-C9B3D7C28A1C}"/>
              </a:ext>
            </a:extLst>
          </p:cNvPr>
          <p:cNvPicPr>
            <a:picLocks noChangeAspect="1"/>
          </p:cNvPicPr>
          <p:nvPr/>
        </p:nvPicPr>
        <p:blipFill>
          <a:blip r:embed="rId4"/>
          <a:stretch>
            <a:fillRect/>
          </a:stretch>
        </p:blipFill>
        <p:spPr>
          <a:xfrm>
            <a:off x="1569594" y="4564481"/>
            <a:ext cx="6008438" cy="189030"/>
          </a:xfrm>
          <a:prstGeom prst="rect">
            <a:avLst/>
          </a:prstGeom>
        </p:spPr>
      </p:pic>
    </p:spTree>
    <p:extLst>
      <p:ext uri="{BB962C8B-B14F-4D97-AF65-F5344CB8AC3E}">
        <p14:creationId xmlns:p14="http://schemas.microsoft.com/office/powerpoint/2010/main" val="3829421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4" name="Picture 3">
            <a:extLst>
              <a:ext uri="{FF2B5EF4-FFF2-40B4-BE49-F238E27FC236}">
                <a16:creationId xmlns:a16="http://schemas.microsoft.com/office/drawing/2014/main" id="{909E3623-DAF0-6D26-F4BD-1795FB7C8AB9}"/>
              </a:ext>
            </a:extLst>
          </p:cNvPr>
          <p:cNvPicPr>
            <a:picLocks noChangeAspect="1"/>
          </p:cNvPicPr>
          <p:nvPr/>
        </p:nvPicPr>
        <p:blipFill>
          <a:blip r:embed="rId3"/>
          <a:stretch>
            <a:fillRect/>
          </a:stretch>
        </p:blipFill>
        <p:spPr>
          <a:xfrm>
            <a:off x="604777" y="513904"/>
            <a:ext cx="7934446" cy="4115691"/>
          </a:xfrm>
          <a:prstGeom prst="rect">
            <a:avLst/>
          </a:prstGeom>
        </p:spPr>
      </p:pic>
    </p:spTree>
    <p:extLst>
      <p:ext uri="{BB962C8B-B14F-4D97-AF65-F5344CB8AC3E}">
        <p14:creationId xmlns:p14="http://schemas.microsoft.com/office/powerpoint/2010/main" val="135633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Obraz 2">
            <a:extLst>
              <a:ext uri="{FF2B5EF4-FFF2-40B4-BE49-F238E27FC236}">
                <a16:creationId xmlns:a16="http://schemas.microsoft.com/office/drawing/2014/main" id="{385A2DCA-C2C9-8A74-30CF-1E50A8775B9F}"/>
              </a:ext>
            </a:extLst>
          </p:cNvPr>
          <p:cNvPicPr>
            <a:picLocks noChangeAspect="1"/>
          </p:cNvPicPr>
          <p:nvPr/>
        </p:nvPicPr>
        <p:blipFill rotWithShape="1">
          <a:blip r:embed="rId3"/>
          <a:srcRect t="5520" b="4458"/>
          <a:stretch/>
        </p:blipFill>
        <p:spPr>
          <a:xfrm>
            <a:off x="483809" y="1003518"/>
            <a:ext cx="4731133" cy="2920193"/>
          </a:xfrm>
          <a:prstGeom prst="rect">
            <a:avLst/>
          </a:prstGeom>
        </p:spPr>
      </p:pic>
      <p:pic>
        <p:nvPicPr>
          <p:cNvPr id="3" name="Obraz 2">
            <a:extLst>
              <a:ext uri="{FF2B5EF4-FFF2-40B4-BE49-F238E27FC236}">
                <a16:creationId xmlns:a16="http://schemas.microsoft.com/office/drawing/2014/main" id="{F7FF33AB-33CE-5A03-D235-96CE2260C520}"/>
              </a:ext>
            </a:extLst>
          </p:cNvPr>
          <p:cNvPicPr>
            <a:picLocks noChangeAspect="1"/>
          </p:cNvPicPr>
          <p:nvPr/>
        </p:nvPicPr>
        <p:blipFill rotWithShape="1">
          <a:blip r:embed="rId4"/>
          <a:srcRect l="33787" r="33459" b="49448"/>
          <a:stretch/>
        </p:blipFill>
        <p:spPr>
          <a:xfrm>
            <a:off x="5530418" y="1703352"/>
            <a:ext cx="1609951" cy="1520526"/>
          </a:xfrm>
          <a:prstGeom prst="rect">
            <a:avLst/>
          </a:prstGeom>
        </p:spPr>
      </p:pic>
      <p:pic>
        <p:nvPicPr>
          <p:cNvPr id="5" name="Obraz 2">
            <a:extLst>
              <a:ext uri="{FF2B5EF4-FFF2-40B4-BE49-F238E27FC236}">
                <a16:creationId xmlns:a16="http://schemas.microsoft.com/office/drawing/2014/main" id="{1C5DFCEC-C738-9EC3-6716-362CEDE5DCF3}"/>
              </a:ext>
            </a:extLst>
          </p:cNvPr>
          <p:cNvPicPr>
            <a:picLocks noChangeAspect="1"/>
          </p:cNvPicPr>
          <p:nvPr/>
        </p:nvPicPr>
        <p:blipFill rotWithShape="1">
          <a:blip r:embed="rId4"/>
          <a:srcRect l="66775" t="51642" r="1"/>
          <a:stretch/>
        </p:blipFill>
        <p:spPr>
          <a:xfrm>
            <a:off x="7231282" y="3381401"/>
            <a:ext cx="1633098" cy="1454548"/>
          </a:xfrm>
          <a:prstGeom prst="rect">
            <a:avLst/>
          </a:prstGeom>
        </p:spPr>
      </p:pic>
      <p:pic>
        <p:nvPicPr>
          <p:cNvPr id="6" name="Obraz 2">
            <a:extLst>
              <a:ext uri="{FF2B5EF4-FFF2-40B4-BE49-F238E27FC236}">
                <a16:creationId xmlns:a16="http://schemas.microsoft.com/office/drawing/2014/main" id="{01D96C58-FBE4-1C31-BD60-550B18790EAF}"/>
              </a:ext>
            </a:extLst>
          </p:cNvPr>
          <p:cNvPicPr>
            <a:picLocks noChangeAspect="1"/>
          </p:cNvPicPr>
          <p:nvPr/>
        </p:nvPicPr>
        <p:blipFill rotWithShape="1">
          <a:blip r:embed="rId4"/>
          <a:srcRect t="49448" r="65249"/>
          <a:stretch/>
        </p:blipFill>
        <p:spPr>
          <a:xfrm>
            <a:off x="7156242" y="380500"/>
            <a:ext cx="1708138" cy="1520526"/>
          </a:xfrm>
          <a:prstGeom prst="rect">
            <a:avLst/>
          </a:prstGeom>
        </p:spPr>
      </p:pic>
      <p:pic>
        <p:nvPicPr>
          <p:cNvPr id="7" name="Obraz 2">
            <a:extLst>
              <a:ext uri="{FF2B5EF4-FFF2-40B4-BE49-F238E27FC236}">
                <a16:creationId xmlns:a16="http://schemas.microsoft.com/office/drawing/2014/main" id="{3C9681A5-67D3-BDE2-51C1-ECD6FAEDE494}"/>
              </a:ext>
            </a:extLst>
          </p:cNvPr>
          <p:cNvPicPr>
            <a:picLocks noChangeAspect="1"/>
          </p:cNvPicPr>
          <p:nvPr/>
        </p:nvPicPr>
        <p:blipFill rotWithShape="1">
          <a:blip r:embed="rId4"/>
          <a:srcRect l="66776" b="47882"/>
          <a:stretch/>
        </p:blipFill>
        <p:spPr>
          <a:xfrm>
            <a:off x="5598185" y="3232960"/>
            <a:ext cx="1633097" cy="1567647"/>
          </a:xfrm>
          <a:prstGeom prst="rect">
            <a:avLst/>
          </a:prstGeom>
        </p:spPr>
      </p:pic>
      <p:pic>
        <p:nvPicPr>
          <p:cNvPr id="4" name="Obraz 2">
            <a:extLst>
              <a:ext uri="{FF2B5EF4-FFF2-40B4-BE49-F238E27FC236}">
                <a16:creationId xmlns:a16="http://schemas.microsoft.com/office/drawing/2014/main" id="{1E54A631-ECAC-547E-EEB9-242828E1B356}"/>
              </a:ext>
            </a:extLst>
          </p:cNvPr>
          <p:cNvPicPr>
            <a:picLocks noChangeAspect="1"/>
          </p:cNvPicPr>
          <p:nvPr/>
        </p:nvPicPr>
        <p:blipFill rotWithShape="1">
          <a:blip r:embed="rId4"/>
          <a:srcRect l="-219" r="65467" b="49448"/>
          <a:stretch/>
        </p:blipFill>
        <p:spPr>
          <a:xfrm>
            <a:off x="5484770" y="342893"/>
            <a:ext cx="1708139" cy="1520526"/>
          </a:xfrm>
          <a:prstGeom prst="rect">
            <a:avLst/>
          </a:prstGeom>
        </p:spPr>
      </p:pic>
      <p:pic>
        <p:nvPicPr>
          <p:cNvPr id="8" name="Obraz 2">
            <a:extLst>
              <a:ext uri="{FF2B5EF4-FFF2-40B4-BE49-F238E27FC236}">
                <a16:creationId xmlns:a16="http://schemas.microsoft.com/office/drawing/2014/main" id="{82157996-2EA2-D7B6-C20F-5C1FD73A3A9F}"/>
              </a:ext>
            </a:extLst>
          </p:cNvPr>
          <p:cNvPicPr>
            <a:picLocks noChangeAspect="1"/>
          </p:cNvPicPr>
          <p:nvPr/>
        </p:nvPicPr>
        <p:blipFill rotWithShape="1">
          <a:blip r:embed="rId4"/>
          <a:srcRect l="33242" t="51642" r="33534"/>
          <a:stretch/>
        </p:blipFill>
        <p:spPr>
          <a:xfrm>
            <a:off x="7185826" y="1844475"/>
            <a:ext cx="1633097" cy="1454548"/>
          </a:xfrm>
          <a:prstGeom prst="rect">
            <a:avLst/>
          </a:prstGeom>
        </p:spPr>
      </p:pic>
    </p:spTree>
    <p:extLst>
      <p:ext uri="{BB962C8B-B14F-4D97-AF65-F5344CB8AC3E}">
        <p14:creationId xmlns:p14="http://schemas.microsoft.com/office/powerpoint/2010/main" val="3133356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 name="Obraz 1">
            <a:extLst>
              <a:ext uri="{FF2B5EF4-FFF2-40B4-BE49-F238E27FC236}">
                <a16:creationId xmlns:a16="http://schemas.microsoft.com/office/drawing/2014/main" id="{0F80263D-FED2-F79A-DD0B-F49B0DB154B5}"/>
              </a:ext>
            </a:extLst>
          </p:cNvPr>
          <p:cNvPicPr>
            <a:picLocks noChangeAspect="1"/>
          </p:cNvPicPr>
          <p:nvPr/>
        </p:nvPicPr>
        <p:blipFill>
          <a:blip r:embed="rId3"/>
          <a:srcRect/>
          <a:stretch/>
        </p:blipFill>
        <p:spPr>
          <a:xfrm>
            <a:off x="288259" y="427737"/>
            <a:ext cx="8567481" cy="4288025"/>
          </a:xfrm>
          <a:prstGeom prst="rect">
            <a:avLst/>
          </a:prstGeom>
        </p:spPr>
      </p:pic>
    </p:spTree>
    <p:extLst>
      <p:ext uri="{BB962C8B-B14F-4D97-AF65-F5344CB8AC3E}">
        <p14:creationId xmlns:p14="http://schemas.microsoft.com/office/powerpoint/2010/main" val="3311107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3" name="Picture 2" descr="A chart of different colored squares&#10;&#10;Description automatically generated">
            <a:extLst>
              <a:ext uri="{FF2B5EF4-FFF2-40B4-BE49-F238E27FC236}">
                <a16:creationId xmlns:a16="http://schemas.microsoft.com/office/drawing/2014/main" id="{B60F8D93-BB3C-5E60-1E80-8A02A9A32247}"/>
              </a:ext>
            </a:extLst>
          </p:cNvPr>
          <p:cNvPicPr>
            <a:picLocks noChangeAspect="1"/>
          </p:cNvPicPr>
          <p:nvPr/>
        </p:nvPicPr>
        <p:blipFill>
          <a:blip r:embed="rId3"/>
          <a:stretch>
            <a:fillRect/>
          </a:stretch>
        </p:blipFill>
        <p:spPr>
          <a:xfrm>
            <a:off x="568134" y="324486"/>
            <a:ext cx="8007731" cy="4575847"/>
          </a:xfrm>
          <a:prstGeom prst="rect">
            <a:avLst/>
          </a:prstGeom>
        </p:spPr>
      </p:pic>
    </p:spTree>
    <p:extLst>
      <p:ext uri="{BB962C8B-B14F-4D97-AF65-F5344CB8AC3E}">
        <p14:creationId xmlns:p14="http://schemas.microsoft.com/office/powerpoint/2010/main" val="2918358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8B4294-AF50-93D3-9CDD-0148DABFFC6B}"/>
              </a:ext>
            </a:extLst>
          </p:cNvPr>
          <p:cNvSpPr>
            <a:spLocks noGrp="1"/>
          </p:cNvSpPr>
          <p:nvPr>
            <p:ph type="title"/>
          </p:nvPr>
        </p:nvSpPr>
        <p:spPr>
          <a:xfrm>
            <a:off x="1050839" y="1353337"/>
            <a:ext cx="7042321" cy="2436825"/>
          </a:xfrm>
        </p:spPr>
        <p:txBody>
          <a:bodyPr anchor="ctr"/>
          <a:lstStyle/>
          <a:p>
            <a:r>
              <a:rPr lang="pl-PL" sz="3600"/>
              <a:t>Data Visualization</a:t>
            </a:r>
          </a:p>
        </p:txBody>
      </p:sp>
    </p:spTree>
    <p:extLst>
      <p:ext uri="{BB962C8B-B14F-4D97-AF65-F5344CB8AC3E}">
        <p14:creationId xmlns:p14="http://schemas.microsoft.com/office/powerpoint/2010/main" val="1190486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026" name="Picture 2" descr="Brak alternatywnego opisu tekstowego dla tego zdjęcia">
            <a:extLst>
              <a:ext uri="{FF2B5EF4-FFF2-40B4-BE49-F238E27FC236}">
                <a16:creationId xmlns:a16="http://schemas.microsoft.com/office/drawing/2014/main" id="{4A21D2BF-3BA0-30E3-9462-3E516E9FD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683" y="294302"/>
            <a:ext cx="3194050" cy="4509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ak alternatywnego opisu tekstowego dla tego zdjęcia">
            <a:extLst>
              <a:ext uri="{FF2B5EF4-FFF2-40B4-BE49-F238E27FC236}">
                <a16:creationId xmlns:a16="http://schemas.microsoft.com/office/drawing/2014/main" id="{F3006375-B0E5-8B77-B374-64A8D2DEB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816" y="294302"/>
            <a:ext cx="3194050" cy="4554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879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8B4294-AF50-93D3-9CDD-0148DABFFC6B}"/>
              </a:ext>
            </a:extLst>
          </p:cNvPr>
          <p:cNvSpPr>
            <a:spLocks noGrp="1"/>
          </p:cNvSpPr>
          <p:nvPr>
            <p:ph type="title"/>
          </p:nvPr>
        </p:nvSpPr>
        <p:spPr>
          <a:xfrm>
            <a:off x="1050839" y="1353337"/>
            <a:ext cx="7042321" cy="2436825"/>
          </a:xfrm>
        </p:spPr>
        <p:txBody>
          <a:bodyPr anchor="ctr"/>
          <a:lstStyle/>
          <a:p>
            <a:r>
              <a:rPr lang="pl-PL" sz="3600"/>
              <a:t>Posters</a:t>
            </a:r>
          </a:p>
        </p:txBody>
      </p:sp>
    </p:spTree>
    <p:extLst>
      <p:ext uri="{BB962C8B-B14F-4D97-AF65-F5344CB8AC3E}">
        <p14:creationId xmlns:p14="http://schemas.microsoft.com/office/powerpoint/2010/main" val="1078999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3" name="Picture 2">
            <a:extLst>
              <a:ext uri="{FF2B5EF4-FFF2-40B4-BE49-F238E27FC236}">
                <a16:creationId xmlns:a16="http://schemas.microsoft.com/office/drawing/2014/main" id="{6422106B-5EE3-5336-50FA-F2B260A7859E}"/>
              </a:ext>
            </a:extLst>
          </p:cNvPr>
          <p:cNvPicPr>
            <a:picLocks noChangeAspect="1"/>
          </p:cNvPicPr>
          <p:nvPr/>
        </p:nvPicPr>
        <p:blipFill>
          <a:blip r:embed="rId3"/>
          <a:stretch>
            <a:fillRect/>
          </a:stretch>
        </p:blipFill>
        <p:spPr>
          <a:xfrm>
            <a:off x="4967262" y="259614"/>
            <a:ext cx="3382113" cy="4683500"/>
          </a:xfrm>
          <a:prstGeom prst="rect">
            <a:avLst/>
          </a:prstGeom>
        </p:spPr>
      </p:pic>
      <p:pic>
        <p:nvPicPr>
          <p:cNvPr id="5" name="Picture 4">
            <a:extLst>
              <a:ext uri="{FF2B5EF4-FFF2-40B4-BE49-F238E27FC236}">
                <a16:creationId xmlns:a16="http://schemas.microsoft.com/office/drawing/2014/main" id="{FBD77416-71B2-A520-6B3F-E488583BFA9B}"/>
              </a:ext>
            </a:extLst>
          </p:cNvPr>
          <p:cNvPicPr>
            <a:picLocks noChangeAspect="1"/>
          </p:cNvPicPr>
          <p:nvPr/>
        </p:nvPicPr>
        <p:blipFill>
          <a:blip r:embed="rId4"/>
          <a:stretch>
            <a:fillRect/>
          </a:stretch>
        </p:blipFill>
        <p:spPr>
          <a:xfrm>
            <a:off x="794625" y="259614"/>
            <a:ext cx="3204428" cy="4668042"/>
          </a:xfrm>
          <a:prstGeom prst="rect">
            <a:avLst/>
          </a:prstGeom>
        </p:spPr>
      </p:pic>
    </p:spTree>
    <p:extLst>
      <p:ext uri="{BB962C8B-B14F-4D97-AF65-F5344CB8AC3E}">
        <p14:creationId xmlns:p14="http://schemas.microsoft.com/office/powerpoint/2010/main" val="4196498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6" name="Picture 3">
            <a:extLst>
              <a:ext uri="{FF2B5EF4-FFF2-40B4-BE49-F238E27FC236}">
                <a16:creationId xmlns:a16="http://schemas.microsoft.com/office/drawing/2014/main" id="{F366602F-9129-DE1A-4CCD-1F6E5B460435}"/>
              </a:ext>
            </a:extLst>
          </p:cNvPr>
          <p:cNvPicPr>
            <a:picLocks noChangeAspect="1"/>
          </p:cNvPicPr>
          <p:nvPr/>
        </p:nvPicPr>
        <p:blipFill rotWithShape="1">
          <a:blip r:embed="rId3"/>
          <a:srcRect t="774" b="464"/>
          <a:stretch/>
        </p:blipFill>
        <p:spPr>
          <a:xfrm>
            <a:off x="1119749" y="179408"/>
            <a:ext cx="6878597" cy="4802770"/>
          </a:xfrm>
          <a:prstGeom prst="rect">
            <a:avLst/>
          </a:prstGeom>
        </p:spPr>
      </p:pic>
    </p:spTree>
    <p:extLst>
      <p:ext uri="{BB962C8B-B14F-4D97-AF65-F5344CB8AC3E}">
        <p14:creationId xmlns:p14="http://schemas.microsoft.com/office/powerpoint/2010/main" val="1495094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8" name="Picture 7">
            <a:extLst>
              <a:ext uri="{FF2B5EF4-FFF2-40B4-BE49-F238E27FC236}">
                <a16:creationId xmlns:a16="http://schemas.microsoft.com/office/drawing/2014/main" id="{6DF9984E-D559-EA29-081F-8E2F0F56F8A4}"/>
              </a:ext>
            </a:extLst>
          </p:cNvPr>
          <p:cNvPicPr>
            <a:picLocks noChangeAspect="1"/>
          </p:cNvPicPr>
          <p:nvPr/>
        </p:nvPicPr>
        <p:blipFill>
          <a:blip r:embed="rId3"/>
          <a:stretch>
            <a:fillRect/>
          </a:stretch>
        </p:blipFill>
        <p:spPr>
          <a:xfrm>
            <a:off x="947442" y="298736"/>
            <a:ext cx="7249115" cy="4439649"/>
          </a:xfrm>
          <a:prstGeom prst="rect">
            <a:avLst/>
          </a:prstGeom>
        </p:spPr>
      </p:pic>
    </p:spTree>
    <p:extLst>
      <p:ext uri="{BB962C8B-B14F-4D97-AF65-F5344CB8AC3E}">
        <p14:creationId xmlns:p14="http://schemas.microsoft.com/office/powerpoint/2010/main" val="1594357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49" y="387250"/>
            <a:ext cx="5713199" cy="776400"/>
          </a:xfrm>
          <a:prstGeom prst="rect">
            <a:avLst/>
          </a:prstGeom>
          <a:ln>
            <a:solidFill>
              <a:schemeClr val="accent2"/>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How to build models in R?</a:t>
            </a:r>
            <a:endParaRPr lang="en-US" b="0">
              <a:solidFill>
                <a:srgbClr val="74533D"/>
              </a:solidFill>
            </a:endParaRPr>
          </a:p>
        </p:txBody>
      </p:sp>
      <p:cxnSp>
        <p:nvCxnSpPr>
          <p:cNvPr id="166" name="Google Shape;166;p30"/>
          <p:cNvCxnSpPr>
            <a:cxnSpLocks/>
          </p:cNvCxnSpPr>
          <p:nvPr/>
        </p:nvCxnSpPr>
        <p:spPr>
          <a:xfrm>
            <a:off x="812499" y="1045726"/>
            <a:ext cx="5212124" cy="0"/>
          </a:xfrm>
          <a:prstGeom prst="straightConnector1">
            <a:avLst/>
          </a:prstGeom>
          <a:noFill/>
          <a:ln w="19050" cap="flat" cmpd="sng">
            <a:solidFill>
              <a:srgbClr val="74533D"/>
            </a:solidFill>
            <a:prstDash val="solid"/>
            <a:round/>
            <a:headEnd type="none" w="med" len="med"/>
            <a:tailEnd type="none" w="med" len="med"/>
          </a:ln>
        </p:spPr>
      </p:cxnSp>
      <p:sp>
        <p:nvSpPr>
          <p:cNvPr id="4" name="Google Shape;161;p30">
            <a:extLst>
              <a:ext uri="{FF2B5EF4-FFF2-40B4-BE49-F238E27FC236}">
                <a16:creationId xmlns:a16="http://schemas.microsoft.com/office/drawing/2014/main" id="{117FCF91-F261-40AB-3EC7-70067D6D70FE}"/>
              </a:ext>
            </a:extLst>
          </p:cNvPr>
          <p:cNvSpPr txBox="1">
            <a:spLocks/>
          </p:cNvSpPr>
          <p:nvPr/>
        </p:nvSpPr>
        <p:spPr>
          <a:xfrm>
            <a:off x="596253" y="3340797"/>
            <a:ext cx="2241621"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Questrial"/>
              <a:buNone/>
              <a:defRPr sz="2400" b="0" i="0" u="none" strike="noStrike" cap="none">
                <a:solidFill>
                  <a:schemeClr val="dk1"/>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2500"/>
              <a:buFont typeface="Questrial"/>
              <a:buNone/>
              <a:defRPr sz="2500" b="0" i="0" u="none" strike="noStrike" cap="none">
                <a:solidFill>
                  <a:schemeClr val="dk1"/>
                </a:solidFill>
                <a:latin typeface="Questrial"/>
                <a:ea typeface="Questrial"/>
                <a:cs typeface="Questrial"/>
                <a:sym typeface="Questrial"/>
              </a:defRPr>
            </a:lvl9pPr>
          </a:lstStyle>
          <a:p>
            <a:r>
              <a:rPr lang="pl-PL" b="1">
                <a:solidFill>
                  <a:srgbClr val="7C843C"/>
                </a:solidFill>
              </a:rPr>
              <a:t>How to </a:t>
            </a:r>
            <a:r>
              <a:rPr lang="pl-PL" b="1" err="1">
                <a:solidFill>
                  <a:srgbClr val="7C843C"/>
                </a:solidFill>
              </a:rPr>
              <a:t>use</a:t>
            </a:r>
            <a:r>
              <a:rPr lang="pl-PL" b="1">
                <a:solidFill>
                  <a:srgbClr val="7C843C"/>
                </a:solidFill>
              </a:rPr>
              <a:t> </a:t>
            </a:r>
            <a:r>
              <a:rPr lang="pl-PL" b="1" err="1">
                <a:solidFill>
                  <a:srgbClr val="7C843C"/>
                </a:solidFill>
              </a:rPr>
              <a:t>it</a:t>
            </a:r>
            <a:r>
              <a:rPr lang="pl-PL" b="1">
                <a:solidFill>
                  <a:srgbClr val="7C843C"/>
                </a:solidFill>
              </a:rPr>
              <a:t>?</a:t>
            </a:r>
          </a:p>
        </p:txBody>
      </p:sp>
      <p:sp>
        <p:nvSpPr>
          <p:cNvPr id="5" name="Google Shape;162;p30">
            <a:extLst>
              <a:ext uri="{FF2B5EF4-FFF2-40B4-BE49-F238E27FC236}">
                <a16:creationId xmlns:a16="http://schemas.microsoft.com/office/drawing/2014/main" id="{3AAA4949-5677-BA2A-E226-3D23267FBF90}"/>
              </a:ext>
            </a:extLst>
          </p:cNvPr>
          <p:cNvSpPr txBox="1">
            <a:spLocks/>
          </p:cNvSpPr>
          <p:nvPr/>
        </p:nvSpPr>
        <p:spPr>
          <a:xfrm>
            <a:off x="600536" y="3868497"/>
            <a:ext cx="4439546" cy="77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pl-PL" err="1">
                <a:solidFill>
                  <a:srgbClr val="7C843C"/>
                </a:solidFill>
                <a:latin typeface="Courier New" panose="02070309020205020404" pitchFamily="49" charset="0"/>
                <a:cs typeface="Courier New" panose="02070309020205020404" pitchFamily="49" charset="0"/>
              </a:rPr>
              <a:t>library</a:t>
            </a:r>
            <a:r>
              <a:rPr lang="pl-PL">
                <a:solidFill>
                  <a:schemeClr val="tx1"/>
                </a:solidFill>
                <a:latin typeface="Courier New" panose="02070309020205020404" pitchFamily="49" charset="0"/>
                <a:cs typeface="Courier New" panose="02070309020205020404" pitchFamily="49" charset="0"/>
              </a:rPr>
              <a:t>(forester)</a:t>
            </a:r>
          </a:p>
          <a:p>
            <a:pPr marL="0" indent="0"/>
            <a:r>
              <a:rPr lang="pl-PL">
                <a:solidFill>
                  <a:srgbClr val="7C843C"/>
                </a:solidFill>
                <a:latin typeface="Courier New" panose="02070309020205020404" pitchFamily="49" charset="0"/>
                <a:cs typeface="Courier New" panose="02070309020205020404" pitchFamily="49" charset="0"/>
              </a:rPr>
              <a:t>data</a:t>
            </a:r>
            <a:r>
              <a:rPr lang="pl-PL">
                <a:solidFill>
                  <a:schemeClr val="tx1"/>
                </a:solidFill>
                <a:latin typeface="Courier New" panose="02070309020205020404" pitchFamily="49" charset="0"/>
                <a:cs typeface="Courier New" panose="02070309020205020404" pitchFamily="49" charset="0"/>
              </a:rPr>
              <a:t>(`</a:t>
            </a:r>
            <a:r>
              <a:rPr lang="pl-PL" err="1">
                <a:solidFill>
                  <a:schemeClr val="tx1"/>
                </a:solidFill>
                <a:latin typeface="Courier New" panose="02070309020205020404" pitchFamily="49" charset="0"/>
                <a:cs typeface="Courier New" panose="02070309020205020404" pitchFamily="49" charset="0"/>
              </a:rPr>
              <a:t>lisbon</a:t>
            </a:r>
            <a:r>
              <a:rPr lang="pl-PL">
                <a:solidFill>
                  <a:schemeClr val="tx1"/>
                </a:solidFill>
                <a:latin typeface="Courier New" panose="02070309020205020404" pitchFamily="49" charset="0"/>
                <a:cs typeface="Courier New" panose="02070309020205020404" pitchFamily="49" charset="0"/>
              </a:rPr>
              <a:t>`)</a:t>
            </a:r>
          </a:p>
          <a:p>
            <a:pPr marL="0" indent="0"/>
            <a:r>
              <a:rPr lang="pl-PL" err="1">
                <a:solidFill>
                  <a:schemeClr val="tx1"/>
                </a:solidFill>
                <a:latin typeface="Courier New" panose="02070309020205020404" pitchFamily="49" charset="0"/>
                <a:cs typeface="Courier New" panose="02070309020205020404" pitchFamily="49" charset="0"/>
              </a:rPr>
              <a:t>train_output</a:t>
            </a:r>
            <a:r>
              <a:rPr lang="pl-PL">
                <a:solidFill>
                  <a:schemeClr val="tx1"/>
                </a:solidFill>
                <a:latin typeface="Courier New" panose="02070309020205020404" pitchFamily="49" charset="0"/>
                <a:cs typeface="Courier New" panose="02070309020205020404" pitchFamily="49" charset="0"/>
              </a:rPr>
              <a:t> &lt;- </a:t>
            </a:r>
            <a:r>
              <a:rPr lang="pl-PL">
                <a:solidFill>
                  <a:srgbClr val="7C843C"/>
                </a:solidFill>
                <a:latin typeface="Courier New" panose="02070309020205020404" pitchFamily="49" charset="0"/>
                <a:cs typeface="Courier New" panose="02070309020205020404" pitchFamily="49" charset="0"/>
              </a:rPr>
              <a:t>train</a:t>
            </a:r>
            <a:r>
              <a:rPr lang="pl-PL">
                <a:solidFill>
                  <a:schemeClr val="tx1"/>
                </a:solidFill>
                <a:latin typeface="Courier New" panose="02070309020205020404" pitchFamily="49" charset="0"/>
                <a:cs typeface="Courier New" panose="02070309020205020404" pitchFamily="49" charset="0"/>
              </a:rPr>
              <a:t>(</a:t>
            </a:r>
            <a:r>
              <a:rPr lang="pl-PL" err="1">
                <a:solidFill>
                  <a:schemeClr val="tx1"/>
                </a:solidFill>
                <a:latin typeface="Courier New" panose="02070309020205020404" pitchFamily="49" charset="0"/>
                <a:cs typeface="Courier New" panose="02070309020205020404" pitchFamily="49" charset="0"/>
              </a:rPr>
              <a:t>lisbon</a:t>
            </a:r>
            <a:r>
              <a:rPr lang="pl-PL">
                <a:solidFill>
                  <a:schemeClr val="tx1"/>
                </a:solidFill>
                <a:latin typeface="Courier New" panose="02070309020205020404" pitchFamily="49" charset="0"/>
                <a:cs typeface="Courier New" panose="02070309020205020404" pitchFamily="49" charset="0"/>
              </a:rPr>
              <a:t>,`</a:t>
            </a:r>
            <a:r>
              <a:rPr lang="pl-PL" err="1">
                <a:solidFill>
                  <a:schemeClr val="tx1"/>
                </a:solidFill>
                <a:latin typeface="Courier New" panose="02070309020205020404" pitchFamily="49" charset="0"/>
                <a:cs typeface="Courier New" panose="02070309020205020404" pitchFamily="49" charset="0"/>
              </a:rPr>
              <a:t>Price</a:t>
            </a:r>
            <a:r>
              <a:rPr lang="pl-PL">
                <a:solidFill>
                  <a:schemeClr val="tx1"/>
                </a:solidFill>
                <a:latin typeface="Courier New" panose="02070309020205020404" pitchFamily="49" charset="0"/>
                <a:cs typeface="Courier New" panose="02070309020205020404" pitchFamily="49" charset="0"/>
              </a:rPr>
              <a:t>`) </a:t>
            </a:r>
            <a:endParaRPr lang="es-ES">
              <a:solidFill>
                <a:schemeClr val="tx1"/>
              </a:solidFill>
              <a:latin typeface="Courier New" panose="02070309020205020404" pitchFamily="49" charset="0"/>
              <a:cs typeface="Courier New" panose="02070309020205020404" pitchFamily="49" charset="0"/>
            </a:endParaRPr>
          </a:p>
        </p:txBody>
      </p:sp>
      <p:pic>
        <p:nvPicPr>
          <p:cNvPr id="8" name="Graphic 7">
            <a:extLst>
              <a:ext uri="{FF2B5EF4-FFF2-40B4-BE49-F238E27FC236}">
                <a16:creationId xmlns:a16="http://schemas.microsoft.com/office/drawing/2014/main" id="{93DB9F3D-D56B-8A95-2BEC-4664B89598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450" y="1126984"/>
            <a:ext cx="7337100" cy="2262844"/>
          </a:xfrm>
          <a:prstGeom prst="rect">
            <a:avLst/>
          </a:prstGeom>
        </p:spPr>
      </p:pic>
    </p:spTree>
    <p:extLst>
      <p:ext uri="{BB962C8B-B14F-4D97-AF65-F5344CB8AC3E}">
        <p14:creationId xmlns:p14="http://schemas.microsoft.com/office/powerpoint/2010/main" val="1955890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8" name="Picture 7">
            <a:extLst>
              <a:ext uri="{FF2B5EF4-FFF2-40B4-BE49-F238E27FC236}">
                <a16:creationId xmlns:a16="http://schemas.microsoft.com/office/drawing/2014/main" id="{6DF9984E-D559-EA29-081F-8E2F0F56F8A4}"/>
              </a:ext>
            </a:extLst>
          </p:cNvPr>
          <p:cNvPicPr>
            <a:picLocks noChangeAspect="1"/>
          </p:cNvPicPr>
          <p:nvPr/>
        </p:nvPicPr>
        <p:blipFill>
          <a:blip r:embed="rId3"/>
          <a:srcRect/>
          <a:stretch/>
        </p:blipFill>
        <p:spPr>
          <a:xfrm>
            <a:off x="1228065" y="259071"/>
            <a:ext cx="6687870" cy="4625357"/>
          </a:xfrm>
          <a:prstGeom prst="rect">
            <a:avLst/>
          </a:prstGeom>
        </p:spPr>
      </p:pic>
    </p:spTree>
    <p:extLst>
      <p:ext uri="{BB962C8B-B14F-4D97-AF65-F5344CB8AC3E}">
        <p14:creationId xmlns:p14="http://schemas.microsoft.com/office/powerpoint/2010/main" val="3137435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3" name="Picture 2" descr="A poster with text and images&#10;&#10;Description automatically generated with medium confidence">
            <a:extLst>
              <a:ext uri="{FF2B5EF4-FFF2-40B4-BE49-F238E27FC236}">
                <a16:creationId xmlns:a16="http://schemas.microsoft.com/office/drawing/2014/main" id="{AADE42B6-F9F3-BA7E-F911-0E7673A77447}"/>
              </a:ext>
            </a:extLst>
          </p:cNvPr>
          <p:cNvPicPr>
            <a:picLocks noChangeAspect="1"/>
          </p:cNvPicPr>
          <p:nvPr/>
        </p:nvPicPr>
        <p:blipFill>
          <a:blip r:embed="rId3"/>
          <a:stretch>
            <a:fillRect/>
          </a:stretch>
        </p:blipFill>
        <p:spPr>
          <a:xfrm>
            <a:off x="1471431" y="204366"/>
            <a:ext cx="6201137" cy="4650852"/>
          </a:xfrm>
          <a:prstGeom prst="rect">
            <a:avLst/>
          </a:prstGeom>
        </p:spPr>
      </p:pic>
    </p:spTree>
    <p:extLst>
      <p:ext uri="{BB962C8B-B14F-4D97-AF65-F5344CB8AC3E}">
        <p14:creationId xmlns:p14="http://schemas.microsoft.com/office/powerpoint/2010/main" val="2267343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a:ln>
            <a:solidFill>
              <a:schemeClr val="accent6"/>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err="1">
                <a:solidFill>
                  <a:srgbClr val="74533D"/>
                </a:solidFill>
              </a:rPr>
              <a:t>What</a:t>
            </a:r>
            <a:r>
              <a:rPr lang="pl-PL">
                <a:solidFill>
                  <a:srgbClr val="74533D"/>
                </a:solidFill>
              </a:rPr>
              <a:t> </a:t>
            </a:r>
            <a:r>
              <a:rPr lang="pl-PL" err="1">
                <a:solidFill>
                  <a:srgbClr val="74533D"/>
                </a:solidFill>
              </a:rPr>
              <a:t>is</a:t>
            </a:r>
            <a:r>
              <a:rPr lang="pl-PL">
                <a:solidFill>
                  <a:srgbClr val="74533D"/>
                </a:solidFill>
              </a:rPr>
              <a:t> the forester?</a:t>
            </a:r>
            <a:endParaRPr b="0">
              <a:solidFill>
                <a:srgbClr val="74533D"/>
              </a:solidFill>
            </a:endParaRPr>
          </a:p>
        </p:txBody>
      </p:sp>
      <p:cxnSp>
        <p:nvCxnSpPr>
          <p:cNvPr id="166" name="Google Shape;166;p30"/>
          <p:cNvCxnSpPr/>
          <p:nvPr/>
        </p:nvCxnSpPr>
        <p:spPr>
          <a:xfrm>
            <a:off x="812499" y="1045726"/>
            <a:ext cx="4499100" cy="0"/>
          </a:xfrm>
          <a:prstGeom prst="straightConnector1">
            <a:avLst/>
          </a:prstGeom>
          <a:noFill/>
          <a:ln w="19050" cap="flat" cmpd="sng">
            <a:solidFill>
              <a:srgbClr val="74533D"/>
            </a:solidFill>
            <a:prstDash val="solid"/>
            <a:round/>
            <a:headEnd type="none" w="med" len="med"/>
            <a:tailEnd type="none" w="med" len="med"/>
          </a:ln>
        </p:spPr>
      </p:cxnSp>
      <p:sp>
        <p:nvSpPr>
          <p:cNvPr id="2" name="Google Shape;162;p30">
            <a:extLst>
              <a:ext uri="{FF2B5EF4-FFF2-40B4-BE49-F238E27FC236}">
                <a16:creationId xmlns:a16="http://schemas.microsoft.com/office/drawing/2014/main" id="{45170280-5849-C6D1-2107-5ADABAF27ADA}"/>
              </a:ext>
            </a:extLst>
          </p:cNvPr>
          <p:cNvSpPr txBox="1">
            <a:spLocks/>
          </p:cNvSpPr>
          <p:nvPr/>
        </p:nvSpPr>
        <p:spPr>
          <a:xfrm>
            <a:off x="710750" y="1204470"/>
            <a:ext cx="8299797" cy="35252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None/>
              <a:defRPr sz="1400" b="0" i="0" u="none" strike="noStrike" cap="none">
                <a:solidFill>
                  <a:schemeClr val="dk1"/>
                </a:solidFill>
                <a:latin typeface="Nunito"/>
                <a:ea typeface="Nunito"/>
                <a:cs typeface="Nunito"/>
                <a:sym typeface="Nunito"/>
              </a:defRPr>
            </a:lvl9pPr>
          </a:lstStyle>
          <a:p>
            <a:pPr marL="0" indent="0"/>
            <a:r>
              <a:rPr lang="en-US">
                <a:solidFill>
                  <a:srgbClr val="7C843C"/>
                </a:solidFill>
                <a:latin typeface="Arial" panose="020B0604020202020204" pitchFamily="34" charset="0"/>
              </a:rPr>
              <a:t>The forester is an AutoML tool in R for</a:t>
            </a:r>
            <a:r>
              <a:rPr lang="en-US" b="1">
                <a:solidFill>
                  <a:srgbClr val="7C843C"/>
                </a:solidFill>
                <a:latin typeface="Arial" panose="020B0604020202020204" pitchFamily="34" charset="0"/>
              </a:rPr>
              <a:t> tabular data regression </a:t>
            </a:r>
            <a:r>
              <a:rPr lang="en-US">
                <a:solidFill>
                  <a:srgbClr val="7C843C"/>
                </a:solidFill>
                <a:latin typeface="Arial" panose="020B0604020202020204" pitchFamily="34" charset="0"/>
              </a:rPr>
              <a:t>and </a:t>
            </a:r>
            <a:r>
              <a:rPr lang="en-US" b="1">
                <a:solidFill>
                  <a:srgbClr val="7C843C"/>
                </a:solidFill>
                <a:latin typeface="Arial" panose="020B0604020202020204" pitchFamily="34" charset="0"/>
              </a:rPr>
              <a:t>binary</a:t>
            </a:r>
            <a:r>
              <a:rPr lang="en-US">
                <a:solidFill>
                  <a:srgbClr val="7C843C"/>
                </a:solidFill>
                <a:latin typeface="Arial" panose="020B0604020202020204" pitchFamily="34" charset="0"/>
              </a:rPr>
              <a:t> </a:t>
            </a:r>
            <a:r>
              <a:rPr lang="en-US" b="1">
                <a:solidFill>
                  <a:srgbClr val="7C843C"/>
                </a:solidFill>
                <a:latin typeface="Arial" panose="020B0604020202020204" pitchFamily="34" charset="0"/>
              </a:rPr>
              <a:t>classification tasks</a:t>
            </a:r>
            <a:r>
              <a:rPr lang="pl-PL" b="1">
                <a:solidFill>
                  <a:srgbClr val="7C843C"/>
                </a:solidFill>
                <a:latin typeface="Arial" panose="020B0604020202020204" pitchFamily="34" charset="0"/>
              </a:rPr>
              <a:t>*</a:t>
            </a:r>
            <a:r>
              <a:rPr lang="en-US">
                <a:solidFill>
                  <a:srgbClr val="7C843C"/>
                </a:solidFill>
                <a:latin typeface="Arial" panose="020B0604020202020204" pitchFamily="34" charset="0"/>
              </a:rPr>
              <a:t>, that wraps up all machine learning processes into a single </a:t>
            </a:r>
            <a:r>
              <a:rPr lang="en-US">
                <a:solidFill>
                  <a:srgbClr val="7C843C"/>
                </a:solidFill>
                <a:latin typeface="Courier New" panose="02070309020205020404" pitchFamily="49" charset="0"/>
              </a:rPr>
              <a:t>train()</a:t>
            </a:r>
            <a:r>
              <a:rPr lang="en-US">
                <a:solidFill>
                  <a:srgbClr val="7C843C"/>
                </a:solidFill>
                <a:latin typeface="Arial" panose="020B0604020202020204" pitchFamily="34" charset="0"/>
              </a:rPr>
              <a:t>function, which includes:</a:t>
            </a:r>
          </a:p>
          <a:p>
            <a:pPr marL="0" indent="0"/>
            <a:endParaRPr lang="en-US">
              <a:solidFill>
                <a:srgbClr val="7C843C"/>
              </a:solidFill>
              <a:latin typeface="Arial" panose="020B0604020202020204" pitchFamily="34" charset="0"/>
            </a:endParaRPr>
          </a:p>
          <a:p>
            <a:pPr marL="0" indent="0"/>
            <a:r>
              <a:rPr lang="en-US">
                <a:solidFill>
                  <a:srgbClr val="7C843C"/>
                </a:solidFill>
                <a:latin typeface="Arial" panose="020B0604020202020204" pitchFamily="34" charset="0"/>
              </a:rPr>
              <a:t>1. rendering a brief </a:t>
            </a:r>
            <a:r>
              <a:rPr lang="en-US" b="1">
                <a:solidFill>
                  <a:srgbClr val="7C843C"/>
                </a:solidFill>
                <a:latin typeface="Arial" panose="020B0604020202020204" pitchFamily="34" charset="0"/>
              </a:rPr>
              <a:t>data check report</a:t>
            </a:r>
            <a:r>
              <a:rPr lang="en-US">
                <a:solidFill>
                  <a:srgbClr val="7C843C"/>
                </a:solidFill>
                <a:latin typeface="Arial" panose="020B0604020202020204" pitchFamily="34" charset="0"/>
              </a:rPr>
              <a:t>,</a:t>
            </a:r>
          </a:p>
          <a:p>
            <a:pPr marL="0" indent="0"/>
            <a:r>
              <a:rPr lang="en-US">
                <a:solidFill>
                  <a:srgbClr val="7C843C"/>
                </a:solidFill>
                <a:latin typeface="Arial" panose="020B0604020202020204" pitchFamily="34" charset="0"/>
              </a:rPr>
              <a:t>2. </a:t>
            </a:r>
            <a:r>
              <a:rPr lang="en-US" b="1">
                <a:solidFill>
                  <a:srgbClr val="7C843C"/>
                </a:solidFill>
                <a:latin typeface="Arial" panose="020B0604020202020204" pitchFamily="34" charset="0"/>
              </a:rPr>
              <a:t>preprocessing</a:t>
            </a:r>
            <a:r>
              <a:rPr lang="en-US">
                <a:solidFill>
                  <a:srgbClr val="7C843C"/>
                </a:solidFill>
                <a:latin typeface="Arial" panose="020B0604020202020204" pitchFamily="34" charset="0"/>
              </a:rPr>
              <a:t> the initial dataset enough for models to be trained,</a:t>
            </a:r>
          </a:p>
          <a:p>
            <a:pPr marL="0" indent="0"/>
            <a:r>
              <a:rPr lang="en-US">
                <a:solidFill>
                  <a:srgbClr val="7C843C"/>
                </a:solidFill>
                <a:latin typeface="Arial" panose="020B0604020202020204" pitchFamily="34" charset="0"/>
              </a:rPr>
              <a:t>3. </a:t>
            </a:r>
            <a:r>
              <a:rPr lang="en-US" b="1">
                <a:solidFill>
                  <a:srgbClr val="7C843C"/>
                </a:solidFill>
                <a:latin typeface="Arial" panose="020B0604020202020204" pitchFamily="34" charset="0"/>
              </a:rPr>
              <a:t>training</a:t>
            </a:r>
            <a:r>
              <a:rPr lang="en-US">
                <a:solidFill>
                  <a:srgbClr val="7C843C"/>
                </a:solidFill>
                <a:latin typeface="Arial" panose="020B0604020202020204" pitchFamily="34" charset="0"/>
              </a:rPr>
              <a:t> </a:t>
            </a:r>
            <a:r>
              <a:rPr lang="en-US" b="1">
                <a:solidFill>
                  <a:srgbClr val="7C843C"/>
                </a:solidFill>
                <a:latin typeface="Arial" panose="020B0604020202020204" pitchFamily="34" charset="0"/>
              </a:rPr>
              <a:t>5 tree-based models </a:t>
            </a:r>
            <a:r>
              <a:rPr lang="en-US">
                <a:solidFill>
                  <a:srgbClr val="7C843C"/>
                </a:solidFill>
                <a:latin typeface="Arial" panose="020B0604020202020204" pitchFamily="34" charset="0"/>
              </a:rPr>
              <a:t>with default parameters, random search and Bayesian optimization,</a:t>
            </a:r>
          </a:p>
          <a:p>
            <a:pPr marL="0" indent="0"/>
            <a:r>
              <a:rPr lang="en-US">
                <a:solidFill>
                  <a:srgbClr val="7C843C"/>
                </a:solidFill>
                <a:latin typeface="Arial" panose="020B0604020202020204" pitchFamily="34" charset="0"/>
              </a:rPr>
              <a:t>4. evaluating them and providing a </a:t>
            </a:r>
            <a:r>
              <a:rPr lang="en-US" b="1">
                <a:solidFill>
                  <a:srgbClr val="7C843C"/>
                </a:solidFill>
                <a:latin typeface="Arial" panose="020B0604020202020204" pitchFamily="34" charset="0"/>
              </a:rPr>
              <a:t>ranked list</a:t>
            </a:r>
            <a:r>
              <a:rPr lang="en-US">
                <a:solidFill>
                  <a:srgbClr val="7C843C"/>
                </a:solidFill>
                <a:latin typeface="Arial" panose="020B0604020202020204" pitchFamily="34" charset="0"/>
              </a:rPr>
              <a:t>.</a:t>
            </a:r>
          </a:p>
          <a:p>
            <a:pPr marL="0" indent="0"/>
            <a:br>
              <a:rPr lang="en-US">
                <a:solidFill>
                  <a:srgbClr val="7C843C"/>
                </a:solidFill>
              </a:rPr>
            </a:br>
            <a:r>
              <a:rPr lang="en-US">
                <a:solidFill>
                  <a:srgbClr val="7C843C"/>
                </a:solidFill>
                <a:latin typeface="Arial" panose="020B0604020202020204" pitchFamily="34" charset="0"/>
              </a:rPr>
              <a:t>However, that’s not everything that the forester has to offer. Via additional functions, the user can easily explain created models with the usage of </a:t>
            </a:r>
            <a:r>
              <a:rPr lang="en-US" i="1">
                <a:solidFill>
                  <a:srgbClr val="7C843C"/>
                </a:solidFill>
                <a:latin typeface="Arial" panose="020B0604020202020204" pitchFamily="34" charset="0"/>
              </a:rPr>
              <a:t>DALEX</a:t>
            </a:r>
            <a:r>
              <a:rPr lang="en-US">
                <a:solidFill>
                  <a:srgbClr val="7C843C"/>
                </a:solidFill>
                <a:latin typeface="Arial" panose="020B0604020202020204" pitchFamily="34" charset="0"/>
              </a:rPr>
              <a:t> or generate one of the predefined </a:t>
            </a:r>
            <a:r>
              <a:rPr lang="en-US" b="1">
                <a:solidFill>
                  <a:srgbClr val="7C843C"/>
                </a:solidFill>
                <a:latin typeface="Arial" panose="020B0604020202020204" pitchFamily="34" charset="0"/>
              </a:rPr>
              <a:t>reports</a:t>
            </a:r>
            <a:r>
              <a:rPr lang="en-US">
                <a:solidFill>
                  <a:srgbClr val="7C843C"/>
                </a:solidFill>
                <a:latin typeface="Arial" panose="020B0604020202020204" pitchFamily="34" charset="0"/>
              </a:rPr>
              <a:t> including:</a:t>
            </a:r>
          </a:p>
          <a:p>
            <a:pPr marL="0" indent="0"/>
            <a:endParaRPr lang="en-US">
              <a:solidFill>
                <a:srgbClr val="7C843C"/>
              </a:solidFill>
              <a:latin typeface="Arial" panose="020B0604020202020204" pitchFamily="34" charset="0"/>
            </a:endParaRPr>
          </a:p>
          <a:p>
            <a:pPr marL="0" lvl="0" indent="0"/>
            <a:r>
              <a:rPr lang="en-US">
                <a:solidFill>
                  <a:srgbClr val="7C843C"/>
                </a:solidFill>
                <a:latin typeface="Arial" panose="020B0604020202020204" pitchFamily="34" charset="0"/>
              </a:rPr>
              <a:t>1. information about the dataset,</a:t>
            </a:r>
            <a:br>
              <a:rPr lang="en-US">
                <a:solidFill>
                  <a:srgbClr val="7C843C"/>
                </a:solidFill>
              </a:rPr>
            </a:br>
            <a:r>
              <a:rPr lang="en-US">
                <a:solidFill>
                  <a:srgbClr val="7C843C"/>
                </a:solidFill>
                <a:latin typeface="Arial" panose="020B0604020202020204" pitchFamily="34" charset="0"/>
              </a:rPr>
              <a:t>2. in-depth parameters of trained models,</a:t>
            </a:r>
            <a:br>
              <a:rPr lang="en-US">
                <a:solidFill>
                  <a:srgbClr val="7C843C"/>
                </a:solidFill>
              </a:rPr>
            </a:br>
            <a:r>
              <a:rPr lang="en-US">
                <a:solidFill>
                  <a:srgbClr val="7C843C"/>
                </a:solidFill>
                <a:latin typeface="Arial" panose="020B0604020202020204" pitchFamily="34" charset="0"/>
              </a:rPr>
              <a:t>3. visualizations comparing the best models,</a:t>
            </a:r>
            <a:br>
              <a:rPr lang="en-US">
                <a:solidFill>
                  <a:srgbClr val="7C843C"/>
                </a:solidFill>
              </a:rPr>
            </a:br>
            <a:r>
              <a:rPr lang="en-US">
                <a:solidFill>
                  <a:srgbClr val="7C843C"/>
                </a:solidFill>
                <a:latin typeface="Arial" panose="020B0604020202020204" pitchFamily="34" charset="0"/>
              </a:rPr>
              <a:t>4. explanations of the aforementioned models.</a:t>
            </a:r>
            <a:endParaRPr lang="en-US" dirty="0">
              <a:solidFill>
                <a:srgbClr val="7C843C"/>
              </a:solidFill>
            </a:endParaRPr>
          </a:p>
        </p:txBody>
      </p:sp>
    </p:spTree>
    <p:extLst>
      <p:ext uri="{BB962C8B-B14F-4D97-AF65-F5344CB8AC3E}">
        <p14:creationId xmlns:p14="http://schemas.microsoft.com/office/powerpoint/2010/main" val="333420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forester </a:t>
            </a:r>
            <a:r>
              <a:rPr lang="pl-PL" err="1">
                <a:solidFill>
                  <a:srgbClr val="74533D"/>
                </a:solidFill>
              </a:rPr>
              <a:t>pipeline</a:t>
            </a:r>
            <a:endParaRPr lang="en-US" b="0">
              <a:solidFill>
                <a:srgbClr val="74533D"/>
              </a:solidFill>
            </a:endParaRPr>
          </a:p>
        </p:txBody>
      </p:sp>
      <p:cxnSp>
        <p:nvCxnSpPr>
          <p:cNvPr id="166" name="Google Shape;166;p30"/>
          <p:cNvCxnSpPr>
            <a:cxnSpLocks/>
          </p:cNvCxnSpPr>
          <p:nvPr/>
        </p:nvCxnSpPr>
        <p:spPr>
          <a:xfrm>
            <a:off x="812499" y="1045726"/>
            <a:ext cx="3413512" cy="0"/>
          </a:xfrm>
          <a:prstGeom prst="straightConnector1">
            <a:avLst/>
          </a:prstGeom>
          <a:noFill/>
          <a:ln w="19050" cap="flat" cmpd="sng">
            <a:solidFill>
              <a:srgbClr val="74533D"/>
            </a:solidFill>
            <a:prstDash val="solid"/>
            <a:round/>
            <a:headEnd type="none" w="med" len="med"/>
            <a:tailEnd type="none" w="med" len="med"/>
          </a:ln>
        </p:spPr>
      </p:cxnSp>
      <p:pic>
        <p:nvPicPr>
          <p:cNvPr id="2" name="Picture 1">
            <a:extLst>
              <a:ext uri="{FF2B5EF4-FFF2-40B4-BE49-F238E27FC236}">
                <a16:creationId xmlns:a16="http://schemas.microsoft.com/office/drawing/2014/main" id="{AD0B8A02-76BB-4A88-13E9-327A245ACD9D}"/>
              </a:ext>
            </a:extLst>
          </p:cNvPr>
          <p:cNvPicPr>
            <a:picLocks noChangeAspect="1"/>
          </p:cNvPicPr>
          <p:nvPr/>
        </p:nvPicPr>
        <p:blipFill>
          <a:blip r:embed="rId3"/>
          <a:stretch>
            <a:fillRect/>
          </a:stretch>
        </p:blipFill>
        <p:spPr>
          <a:xfrm>
            <a:off x="812499" y="1250881"/>
            <a:ext cx="7899722" cy="3302225"/>
          </a:xfrm>
          <a:prstGeom prst="rect">
            <a:avLst/>
          </a:prstGeom>
        </p:spPr>
      </p:pic>
    </p:spTree>
    <p:extLst>
      <p:ext uri="{BB962C8B-B14F-4D97-AF65-F5344CB8AC3E}">
        <p14:creationId xmlns:p14="http://schemas.microsoft.com/office/powerpoint/2010/main" val="3684661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8" name="Picture 17">
            <a:extLst>
              <a:ext uri="{FF2B5EF4-FFF2-40B4-BE49-F238E27FC236}">
                <a16:creationId xmlns:a16="http://schemas.microsoft.com/office/drawing/2014/main" id="{31D3B779-D39D-E2A8-0153-961BA00057E6}"/>
              </a:ext>
            </a:extLst>
          </p:cNvPr>
          <p:cNvPicPr>
            <a:picLocks noChangeAspect="1"/>
          </p:cNvPicPr>
          <p:nvPr/>
        </p:nvPicPr>
        <p:blipFill>
          <a:blip r:embed="rId3"/>
          <a:stretch>
            <a:fillRect/>
          </a:stretch>
        </p:blipFill>
        <p:spPr>
          <a:xfrm>
            <a:off x="6898938" y="1163650"/>
            <a:ext cx="1800000" cy="2351457"/>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FC8179B9-7995-6D62-A51A-AB534F6F2547}"/>
              </a:ext>
            </a:extLst>
          </p:cNvPr>
          <p:cNvPicPr>
            <a:picLocks noChangeAspect="1"/>
          </p:cNvPicPr>
          <p:nvPr/>
        </p:nvPicPr>
        <p:blipFill>
          <a:blip r:embed="rId4"/>
          <a:stretch>
            <a:fillRect/>
          </a:stretch>
        </p:blipFill>
        <p:spPr>
          <a:xfrm>
            <a:off x="4756248" y="1164781"/>
            <a:ext cx="1800000" cy="232884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E257A4A-BCDC-5FC0-F978-BAA894D89183}"/>
              </a:ext>
            </a:extLst>
          </p:cNvPr>
          <p:cNvPicPr>
            <a:picLocks noChangeAspect="1"/>
          </p:cNvPicPr>
          <p:nvPr/>
        </p:nvPicPr>
        <p:blipFill>
          <a:blip r:embed="rId5"/>
          <a:stretch>
            <a:fillRect/>
          </a:stretch>
        </p:blipFill>
        <p:spPr>
          <a:xfrm>
            <a:off x="2668037" y="1164783"/>
            <a:ext cx="1800000" cy="2328845"/>
          </a:xfrm>
          <a:prstGeom prst="rect">
            <a:avLst/>
          </a:prstGeom>
          <a:ln>
            <a:noFill/>
          </a:ln>
          <a:effectLst>
            <a:outerShdw blurRad="292100" dist="139700" dir="2700000" algn="tl" rotWithShape="0">
              <a:srgbClr val="333333">
                <a:alpha val="65000"/>
              </a:srgbClr>
            </a:outerShdw>
          </a:effectLst>
        </p:spPr>
      </p:pic>
      <p:sp>
        <p:nvSpPr>
          <p:cNvPr id="158" name="Google Shape;158;p30"/>
          <p:cNvSpPr txBox="1">
            <a:spLocks noGrp="1"/>
          </p:cNvSpPr>
          <p:nvPr>
            <p:ph type="title" idx="6"/>
          </p:nvPr>
        </p:nvSpPr>
        <p:spPr>
          <a:xfrm>
            <a:off x="710750" y="387250"/>
            <a:ext cx="6621812"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Automatic reports and XAI</a:t>
            </a:r>
            <a:endParaRPr lang="en-US" b="0">
              <a:solidFill>
                <a:srgbClr val="74533D"/>
              </a:solidFill>
            </a:endParaRPr>
          </a:p>
        </p:txBody>
      </p:sp>
      <p:cxnSp>
        <p:nvCxnSpPr>
          <p:cNvPr id="166" name="Google Shape;166;p30"/>
          <p:cNvCxnSpPr>
            <a:cxnSpLocks/>
          </p:cNvCxnSpPr>
          <p:nvPr/>
        </p:nvCxnSpPr>
        <p:spPr>
          <a:xfrm>
            <a:off x="812499" y="1045726"/>
            <a:ext cx="5356807" cy="0"/>
          </a:xfrm>
          <a:prstGeom prst="straightConnector1">
            <a:avLst/>
          </a:prstGeom>
          <a:noFill/>
          <a:ln w="19050" cap="flat" cmpd="sng">
            <a:solidFill>
              <a:srgbClr val="74533D"/>
            </a:solidFill>
            <a:prstDash val="solid"/>
            <a:round/>
            <a:headEnd type="none" w="med" len="med"/>
            <a:tailEnd type="none" w="med" len="med"/>
          </a:ln>
        </p:spPr>
      </p:cxnSp>
      <p:pic>
        <p:nvPicPr>
          <p:cNvPr id="5" name="Picture 4">
            <a:extLst>
              <a:ext uri="{FF2B5EF4-FFF2-40B4-BE49-F238E27FC236}">
                <a16:creationId xmlns:a16="http://schemas.microsoft.com/office/drawing/2014/main" id="{980241C0-A075-ECAB-E397-4AD4D2B71DE5}"/>
              </a:ext>
            </a:extLst>
          </p:cNvPr>
          <p:cNvPicPr>
            <a:picLocks noChangeAspect="1"/>
          </p:cNvPicPr>
          <p:nvPr/>
        </p:nvPicPr>
        <p:blipFill>
          <a:blip r:embed="rId6"/>
          <a:stretch>
            <a:fillRect/>
          </a:stretch>
        </p:blipFill>
        <p:spPr>
          <a:xfrm>
            <a:off x="502272" y="1163650"/>
            <a:ext cx="1800000" cy="232997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D0368EE-1500-994D-F5E2-4748BA2349B2}"/>
              </a:ext>
            </a:extLst>
          </p:cNvPr>
          <p:cNvPicPr>
            <a:picLocks noChangeAspect="1"/>
          </p:cNvPicPr>
          <p:nvPr/>
        </p:nvPicPr>
        <p:blipFill>
          <a:blip r:embed="rId7"/>
          <a:stretch>
            <a:fillRect/>
          </a:stretch>
        </p:blipFill>
        <p:spPr>
          <a:xfrm>
            <a:off x="1549361" y="2570613"/>
            <a:ext cx="1800000" cy="233190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96DCE41-744B-FF8A-43FE-B87937555343}"/>
              </a:ext>
            </a:extLst>
          </p:cNvPr>
          <p:cNvPicPr>
            <a:picLocks noChangeAspect="1"/>
          </p:cNvPicPr>
          <p:nvPr/>
        </p:nvPicPr>
        <p:blipFill>
          <a:blip r:embed="rId8"/>
          <a:stretch>
            <a:fillRect/>
          </a:stretch>
        </p:blipFill>
        <p:spPr>
          <a:xfrm>
            <a:off x="3742473" y="2571750"/>
            <a:ext cx="1800000" cy="2330768"/>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B95D0475-10A2-E044-A573-6DD5BF5C0919}"/>
              </a:ext>
            </a:extLst>
          </p:cNvPr>
          <p:cNvPicPr>
            <a:picLocks noChangeAspect="1"/>
          </p:cNvPicPr>
          <p:nvPr/>
        </p:nvPicPr>
        <p:blipFill>
          <a:blip r:embed="rId9"/>
          <a:stretch>
            <a:fillRect/>
          </a:stretch>
        </p:blipFill>
        <p:spPr>
          <a:xfrm>
            <a:off x="5885163" y="2571750"/>
            <a:ext cx="1800000" cy="23332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120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a:ln>
            <a:solidFill>
              <a:schemeClr val="accent2"/>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Evaluation</a:t>
            </a:r>
            <a:endParaRPr lang="en-US">
              <a:solidFill>
                <a:srgbClr val="74533D"/>
              </a:solidFill>
            </a:endParaRPr>
          </a:p>
        </p:txBody>
      </p:sp>
      <p:cxnSp>
        <p:nvCxnSpPr>
          <p:cNvPr id="166" name="Google Shape;166;p30"/>
          <p:cNvCxnSpPr>
            <a:cxnSpLocks/>
          </p:cNvCxnSpPr>
          <p:nvPr/>
        </p:nvCxnSpPr>
        <p:spPr>
          <a:xfrm>
            <a:off x="812499" y="1045726"/>
            <a:ext cx="2191131" cy="0"/>
          </a:xfrm>
          <a:prstGeom prst="straightConnector1">
            <a:avLst/>
          </a:prstGeom>
          <a:noFill/>
          <a:ln w="19050" cap="flat" cmpd="sng">
            <a:solidFill>
              <a:srgbClr val="74533D"/>
            </a:solidFill>
            <a:prstDash val="solid"/>
            <a:round/>
            <a:headEnd type="none" w="med" len="med"/>
            <a:tailEnd type="none" w="med" len="med"/>
          </a:ln>
        </p:spPr>
      </p:cxnSp>
      <p:pic>
        <p:nvPicPr>
          <p:cNvPr id="4" name="Picture 3">
            <a:extLst>
              <a:ext uri="{FF2B5EF4-FFF2-40B4-BE49-F238E27FC236}">
                <a16:creationId xmlns:a16="http://schemas.microsoft.com/office/drawing/2014/main" id="{0542116C-D7C2-3FBE-BCB2-CFED7177434D}"/>
              </a:ext>
            </a:extLst>
          </p:cNvPr>
          <p:cNvPicPr>
            <a:picLocks noChangeAspect="1"/>
          </p:cNvPicPr>
          <p:nvPr/>
        </p:nvPicPr>
        <p:blipFill rotWithShape="1">
          <a:blip r:embed="rId3"/>
          <a:srcRect t="25202"/>
          <a:stretch/>
        </p:blipFill>
        <p:spPr>
          <a:xfrm>
            <a:off x="3912190" y="306244"/>
            <a:ext cx="4677320" cy="1453103"/>
          </a:xfrm>
          <a:prstGeom prst="rect">
            <a:avLst/>
          </a:prstGeom>
        </p:spPr>
      </p:pic>
      <p:pic>
        <p:nvPicPr>
          <p:cNvPr id="3" name="Picture 2">
            <a:extLst>
              <a:ext uri="{FF2B5EF4-FFF2-40B4-BE49-F238E27FC236}">
                <a16:creationId xmlns:a16="http://schemas.microsoft.com/office/drawing/2014/main" id="{64DAE1B0-5338-2AC1-7661-5A17BC51A1EC}"/>
              </a:ext>
            </a:extLst>
          </p:cNvPr>
          <p:cNvPicPr>
            <a:picLocks noChangeAspect="1"/>
          </p:cNvPicPr>
          <p:nvPr/>
        </p:nvPicPr>
        <p:blipFill>
          <a:blip r:embed="rId4"/>
          <a:stretch>
            <a:fillRect/>
          </a:stretch>
        </p:blipFill>
        <p:spPr>
          <a:xfrm>
            <a:off x="1060219" y="1872174"/>
            <a:ext cx="7023562" cy="3023959"/>
          </a:xfrm>
          <a:prstGeom prst="rect">
            <a:avLst/>
          </a:prstGeom>
        </p:spPr>
      </p:pic>
    </p:spTree>
    <p:extLst>
      <p:ext uri="{BB962C8B-B14F-4D97-AF65-F5344CB8AC3E}">
        <p14:creationId xmlns:p14="http://schemas.microsoft.com/office/powerpoint/2010/main" val="66108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a:ln>
            <a:solidFill>
              <a:schemeClr val="accent2"/>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Evaluation</a:t>
            </a:r>
            <a:endParaRPr lang="en-US">
              <a:solidFill>
                <a:srgbClr val="74533D"/>
              </a:solidFill>
            </a:endParaRPr>
          </a:p>
        </p:txBody>
      </p:sp>
      <p:cxnSp>
        <p:nvCxnSpPr>
          <p:cNvPr id="166" name="Google Shape;166;p30"/>
          <p:cNvCxnSpPr>
            <a:cxnSpLocks/>
          </p:cNvCxnSpPr>
          <p:nvPr/>
        </p:nvCxnSpPr>
        <p:spPr>
          <a:xfrm>
            <a:off x="812499" y="1045726"/>
            <a:ext cx="2191131" cy="0"/>
          </a:xfrm>
          <a:prstGeom prst="straightConnector1">
            <a:avLst/>
          </a:prstGeom>
          <a:noFill/>
          <a:ln w="19050" cap="flat" cmpd="sng">
            <a:solidFill>
              <a:srgbClr val="74533D"/>
            </a:solidFill>
            <a:prstDash val="solid"/>
            <a:round/>
            <a:headEnd type="none" w="med" len="med"/>
            <a:tailEnd type="none" w="med" len="med"/>
          </a:ln>
        </p:spPr>
      </p:cxnSp>
      <p:pic>
        <p:nvPicPr>
          <p:cNvPr id="3" name="Picture 2">
            <a:extLst>
              <a:ext uri="{FF2B5EF4-FFF2-40B4-BE49-F238E27FC236}">
                <a16:creationId xmlns:a16="http://schemas.microsoft.com/office/drawing/2014/main" id="{64DAE1B0-5338-2AC1-7661-5A17BC51A1EC}"/>
              </a:ext>
            </a:extLst>
          </p:cNvPr>
          <p:cNvPicPr>
            <a:picLocks noChangeAspect="1"/>
          </p:cNvPicPr>
          <p:nvPr/>
        </p:nvPicPr>
        <p:blipFill>
          <a:blip r:embed="rId3"/>
          <a:srcRect/>
          <a:stretch/>
        </p:blipFill>
        <p:spPr>
          <a:xfrm>
            <a:off x="1060219" y="1882260"/>
            <a:ext cx="7023562" cy="3003787"/>
          </a:xfrm>
          <a:prstGeom prst="rect">
            <a:avLst/>
          </a:prstGeom>
        </p:spPr>
      </p:pic>
      <p:pic>
        <p:nvPicPr>
          <p:cNvPr id="2" name="Picture 1">
            <a:extLst>
              <a:ext uri="{FF2B5EF4-FFF2-40B4-BE49-F238E27FC236}">
                <a16:creationId xmlns:a16="http://schemas.microsoft.com/office/drawing/2014/main" id="{531E42D1-6E86-E016-9218-A759EC9239EE}"/>
              </a:ext>
            </a:extLst>
          </p:cNvPr>
          <p:cNvPicPr>
            <a:picLocks noChangeAspect="1"/>
          </p:cNvPicPr>
          <p:nvPr/>
        </p:nvPicPr>
        <p:blipFill rotWithShape="1">
          <a:blip r:embed="rId4"/>
          <a:srcRect t="28807"/>
          <a:stretch/>
        </p:blipFill>
        <p:spPr>
          <a:xfrm>
            <a:off x="3105379" y="247367"/>
            <a:ext cx="5792941" cy="1566460"/>
          </a:xfrm>
          <a:prstGeom prst="rect">
            <a:avLst/>
          </a:prstGeom>
        </p:spPr>
      </p:pic>
    </p:spTree>
    <p:extLst>
      <p:ext uri="{BB962C8B-B14F-4D97-AF65-F5344CB8AC3E}">
        <p14:creationId xmlns:p14="http://schemas.microsoft.com/office/powerpoint/2010/main" val="84618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6"/>
          </p:nvPr>
        </p:nvSpPr>
        <p:spPr>
          <a:xfrm>
            <a:off x="710750" y="387250"/>
            <a:ext cx="4724700" cy="776400"/>
          </a:xfrm>
          <a:prstGeom prst="rect">
            <a:avLst/>
          </a:prstGeom>
          <a:ln>
            <a:solidFill>
              <a:schemeClr val="accent2"/>
            </a:solidFill>
          </a:ln>
        </p:spPr>
        <p:txBody>
          <a:bodyPr spcFirstLastPara="1" wrap="square" lIns="91425" tIns="91425" rIns="91425" bIns="91425" anchor="t" anchorCtr="0">
            <a:noAutofit/>
          </a:bodyPr>
          <a:lstStyle/>
          <a:p>
            <a:pPr marL="0" lvl="0" indent="0" algn="l" rtl="0">
              <a:spcBef>
                <a:spcPts val="0"/>
              </a:spcBef>
              <a:spcAft>
                <a:spcPts val="0"/>
              </a:spcAft>
              <a:buNone/>
            </a:pPr>
            <a:r>
              <a:rPr lang="pl-PL">
                <a:solidFill>
                  <a:srgbClr val="74533D"/>
                </a:solidFill>
              </a:rPr>
              <a:t>Evaluation</a:t>
            </a:r>
            <a:endParaRPr lang="en-US">
              <a:solidFill>
                <a:srgbClr val="74533D"/>
              </a:solidFill>
            </a:endParaRPr>
          </a:p>
        </p:txBody>
      </p:sp>
      <p:cxnSp>
        <p:nvCxnSpPr>
          <p:cNvPr id="166" name="Google Shape;166;p30"/>
          <p:cNvCxnSpPr>
            <a:cxnSpLocks/>
          </p:cNvCxnSpPr>
          <p:nvPr/>
        </p:nvCxnSpPr>
        <p:spPr>
          <a:xfrm>
            <a:off x="812499" y="1045726"/>
            <a:ext cx="2191131" cy="0"/>
          </a:xfrm>
          <a:prstGeom prst="straightConnector1">
            <a:avLst/>
          </a:prstGeom>
          <a:noFill/>
          <a:ln w="19050" cap="flat" cmpd="sng">
            <a:solidFill>
              <a:srgbClr val="74533D"/>
            </a:solidFill>
            <a:prstDash val="solid"/>
            <a:round/>
            <a:headEnd type="none" w="med" len="med"/>
            <a:tailEnd type="none" w="med" len="med"/>
          </a:ln>
        </p:spPr>
      </p:cxnSp>
      <p:pic>
        <p:nvPicPr>
          <p:cNvPr id="5" name="Picture 4">
            <a:extLst>
              <a:ext uri="{FF2B5EF4-FFF2-40B4-BE49-F238E27FC236}">
                <a16:creationId xmlns:a16="http://schemas.microsoft.com/office/drawing/2014/main" id="{445A4F61-8D60-9E28-7E27-D22EE3ED0BD1}"/>
              </a:ext>
            </a:extLst>
          </p:cNvPr>
          <p:cNvPicPr>
            <a:picLocks noChangeAspect="1"/>
          </p:cNvPicPr>
          <p:nvPr/>
        </p:nvPicPr>
        <p:blipFill>
          <a:blip r:embed="rId3"/>
          <a:stretch>
            <a:fillRect/>
          </a:stretch>
        </p:blipFill>
        <p:spPr>
          <a:xfrm>
            <a:off x="2024990" y="1163650"/>
            <a:ext cx="5094019" cy="3673572"/>
          </a:xfrm>
          <a:prstGeom prst="rect">
            <a:avLst/>
          </a:prstGeom>
        </p:spPr>
      </p:pic>
    </p:spTree>
    <p:extLst>
      <p:ext uri="{BB962C8B-B14F-4D97-AF65-F5344CB8AC3E}">
        <p14:creationId xmlns:p14="http://schemas.microsoft.com/office/powerpoint/2010/main" val="78325760"/>
      </p:ext>
    </p:extLst>
  </p:cSld>
  <p:clrMapOvr>
    <a:masterClrMapping/>
  </p:clrMapOvr>
</p:sld>
</file>

<file path=ppt/theme/theme1.xml><?xml version="1.0" encoding="utf-8"?>
<a:theme xmlns:a="http://schemas.openxmlformats.org/drawingml/2006/main"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fcbd4b1-acba-40f5-9c18-6e7440fbdee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C96B60C6FC0E84BBA39174ADFFE3681" ma:contentTypeVersion="15" ma:contentTypeDescription="Utwórz nowy dokument." ma:contentTypeScope="" ma:versionID="57ac2d893af2fbe51245bd05c9013be2">
  <xsd:schema xmlns:xsd="http://www.w3.org/2001/XMLSchema" xmlns:xs="http://www.w3.org/2001/XMLSchema" xmlns:p="http://schemas.microsoft.com/office/2006/metadata/properties" xmlns:ns3="9fcbd4b1-acba-40f5-9c18-6e7440fbdee0" xmlns:ns4="a6820557-34c2-4f59-b216-d67d264fdacd" targetNamespace="http://schemas.microsoft.com/office/2006/metadata/properties" ma:root="true" ma:fieldsID="ae31b8d8f0acc2fb5c6ac54b4f1b6757" ns3:_="" ns4:_="">
    <xsd:import namespace="9fcbd4b1-acba-40f5-9c18-6e7440fbdee0"/>
    <xsd:import namespace="a6820557-34c2-4f59-b216-d67d264fdac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cbd4b1-acba-40f5-9c18-6e7440fbd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820557-34c2-4f59-b216-d67d264fdacd" elementFormDefault="qualified">
    <xsd:import namespace="http://schemas.microsoft.com/office/2006/documentManagement/types"/>
    <xsd:import namespace="http://schemas.microsoft.com/office/infopath/2007/PartnerControls"/>
    <xsd:element name="SharedWithUsers" ma:index="12"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Udostępnione dla — szczegóły" ma:internalName="SharedWithDetails" ma:readOnly="true">
      <xsd:simpleType>
        <xsd:restriction base="dms:Note">
          <xsd:maxLength value="255"/>
        </xsd:restriction>
      </xsd:simpleType>
    </xsd:element>
    <xsd:element name="SharingHintHash" ma:index="14" nillable="true" ma:displayName="Skrót wskazówki dotyczącej udostępniania"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95AC9C-97CE-4020-8CD0-A999EEFD8A29}">
  <ds:schemaRefs>
    <ds:schemaRef ds:uri="http://purl.org/dc/elements/1.1/"/>
    <ds:schemaRef ds:uri="9fcbd4b1-acba-40f5-9c18-6e7440fbdee0"/>
    <ds:schemaRef ds:uri="http://purl.org/dc/dcmitype/"/>
    <ds:schemaRef ds:uri="http://schemas.microsoft.com/office/2006/documentManagement/types"/>
    <ds:schemaRef ds:uri="http://purl.org/dc/terms/"/>
    <ds:schemaRef ds:uri="http://schemas.microsoft.com/office/infopath/2007/PartnerControls"/>
    <ds:schemaRef ds:uri="http://www.w3.org/XML/1998/namespace"/>
    <ds:schemaRef ds:uri="http://schemas.openxmlformats.org/package/2006/metadata/core-properties"/>
    <ds:schemaRef ds:uri="a6820557-34c2-4f59-b216-d67d264fdacd"/>
    <ds:schemaRef ds:uri="http://schemas.microsoft.com/office/2006/metadata/properties"/>
  </ds:schemaRefs>
</ds:datastoreItem>
</file>

<file path=customXml/itemProps2.xml><?xml version="1.0" encoding="utf-8"?>
<ds:datastoreItem xmlns:ds="http://schemas.openxmlformats.org/officeDocument/2006/customXml" ds:itemID="{B64893A8-1EC4-4E4A-9F9A-87A0CC2BD3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cbd4b1-acba-40f5-9c18-6e7440fbdee0"/>
    <ds:schemaRef ds:uri="a6820557-34c2-4f59-b216-d67d264fd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6CBD73-9737-45F2-B553-285CF461AC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1715</TotalTime>
  <Words>895</Words>
  <Application>Microsoft Office PowerPoint</Application>
  <PresentationFormat>On-screen Show (16:9)</PresentationFormat>
  <Paragraphs>54</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Courier New</vt:lpstr>
      <vt:lpstr>Arial</vt:lpstr>
      <vt:lpstr>Nunito</vt:lpstr>
      <vt:lpstr>Questrial</vt:lpstr>
      <vt:lpstr>Minimalist Slides for meeting by Slidesgo</vt:lpstr>
      <vt:lpstr>forester: A Novel Approach to Accessible and Interpretable AutoML for Tree-Based Modeling</vt:lpstr>
      <vt:lpstr>PowerPoint Presentation</vt:lpstr>
      <vt:lpstr>How to build models in R?</vt:lpstr>
      <vt:lpstr>What is the forester?</vt:lpstr>
      <vt:lpstr>forester pipeline</vt:lpstr>
      <vt:lpstr>Automatic reports and XAI</vt:lpstr>
      <vt:lpstr>Evaluation</vt:lpstr>
      <vt:lpstr>Evaluation</vt:lpstr>
      <vt:lpstr>Evaluation</vt:lpstr>
      <vt:lpstr>Current directions</vt:lpstr>
      <vt:lpstr>PowerPoint Presentation</vt:lpstr>
      <vt:lpstr>Ablation study</vt:lpstr>
      <vt:lpstr>Ablation study</vt:lpstr>
      <vt:lpstr>Master’s degree</vt:lpstr>
      <vt:lpstr>FairPAN - Fairness (XAI)</vt:lpstr>
      <vt:lpstr>GAN architecture</vt:lpstr>
      <vt:lpstr>Metrics</vt:lpstr>
      <vt:lpstr>Fair results (STP)</vt:lpstr>
      <vt:lpstr>Analysis of BigTech influence with memes - NLP</vt:lpstr>
      <vt:lpstr>PowerPoint Presentation</vt:lpstr>
      <vt:lpstr>PowerPoint Presentation</vt:lpstr>
      <vt:lpstr>PowerPoint Presentation</vt:lpstr>
      <vt:lpstr>PowerPoint Presentation</vt:lpstr>
      <vt:lpstr>Data Visualization</vt:lpstr>
      <vt:lpstr>PowerPoint Presentation</vt:lpstr>
      <vt:lpstr>Posters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forester: growing transparent tree-based models for everyone</dc:title>
  <dc:creator>Hubert Ruczyński</dc:creator>
  <cp:lastModifiedBy>Hubert Ruczyński</cp:lastModifiedBy>
  <cp:revision>10</cp:revision>
  <dcterms:modified xsi:type="dcterms:W3CDTF">2023-12-05T10:09:43Z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0x0101009C96B60C6FC0E84BBA39174ADFFE3681</vt:lpwstr>
  </property>
</Properties>
</file>